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9"/>
  </p:notesMasterIdLst>
  <p:handoutMasterIdLst>
    <p:handoutMasterId r:id="rId10"/>
  </p:handoutMasterIdLst>
  <p:sldIdLst>
    <p:sldId id="259" r:id="rId5"/>
    <p:sldId id="260" r:id="rId6"/>
    <p:sldId id="262" r:id="rId7"/>
    <p:sldId id="263" r:id="rId8"/>
  </p:sldIdLst>
  <p:sldSz cx="12192000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653" autoAdjust="0"/>
    <p:restoredTop sz="96408" autoAdjust="0"/>
  </p:normalViewPr>
  <p:slideViewPr>
    <p:cSldViewPr snapToGrid="0">
      <p:cViewPr varScale="1">
        <p:scale>
          <a:sx n="107" d="100"/>
          <a:sy n="107" d="100"/>
        </p:scale>
        <p:origin x="13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442EA2-39BA-4C9A-AD59-755D4917D53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4DF9FE7B-F642-4898-A360-D4E3814E1A3D}">
      <dgm:prSet phldrT="[Text]"/>
      <dgm:spPr/>
      <dgm:t>
        <a:bodyPr rtlCol="0"/>
        <a:lstStyle/>
        <a:p>
          <a:pPr rtl="0"/>
          <a:r>
            <a:rPr lang="sl-SI" noProof="0" dirty="0"/>
            <a:t>Skupina A</a:t>
          </a:r>
        </a:p>
      </dgm:t>
      <dgm:extLst>
        <a:ext uri="{E40237B7-FDA0-4F09-8148-C483321AD2D9}">
          <dgm14:cNvPr xmlns:dgm14="http://schemas.microsoft.com/office/drawing/2010/diagram" id="0" name="" title="Group A title"/>
        </a:ext>
      </dgm:extLst>
    </dgm:pt>
    <dgm:pt modelId="{1C10F06D-860A-4604-A7AD-02E614FE3976}" type="parTrans" cxnId="{EBD8BE8D-6018-43E2-B081-034BB5656EB6}">
      <dgm:prSet/>
      <dgm:spPr/>
      <dgm:t>
        <a:bodyPr rtlCol="0"/>
        <a:lstStyle/>
        <a:p>
          <a:pPr rtl="0"/>
          <a:endParaRPr lang="sl-SI" noProof="0" dirty="0"/>
        </a:p>
      </dgm:t>
    </dgm:pt>
    <dgm:pt modelId="{43C18EFF-81FC-4D70-8C6B-E95FF3730413}" type="sibTrans" cxnId="{EBD8BE8D-6018-43E2-B081-034BB5656EB6}">
      <dgm:prSet/>
      <dgm:spPr/>
      <dgm:t>
        <a:bodyPr rtlCol="0"/>
        <a:lstStyle/>
        <a:p>
          <a:pPr rtl="0"/>
          <a:endParaRPr lang="sl-SI" noProof="0" dirty="0"/>
        </a:p>
      </dgm:t>
    </dgm:pt>
    <dgm:pt modelId="{EFF2750D-B4B3-474C-8B62-8B638DC31F7E}">
      <dgm:prSet phldrT="[Text]" custT="1"/>
      <dgm:spPr/>
      <dgm:t>
        <a:bodyPr rtlCol="0"/>
        <a:lstStyle/>
        <a:p>
          <a:pPr rtl="0"/>
          <a:r>
            <a:rPr lang="sl-SI" sz="1700" noProof="0" dirty="0"/>
            <a:t>Opravilo 1</a:t>
          </a:r>
        </a:p>
      </dgm:t>
      <dgm:extLst>
        <a:ext uri="{E40237B7-FDA0-4F09-8148-C483321AD2D9}">
          <dgm14:cNvPr xmlns:dgm14="http://schemas.microsoft.com/office/drawing/2010/diagram" id="0" name="" title="Group A tasks"/>
        </a:ext>
      </dgm:extLst>
    </dgm:pt>
    <dgm:pt modelId="{AEBC78E6-CDDC-4C8F-A157-3C51E907FACD}" type="parTrans" cxnId="{A058DDA2-48CA-4E5B-B389-F71A59C262B0}">
      <dgm:prSet/>
      <dgm:spPr/>
      <dgm:t>
        <a:bodyPr rtlCol="0"/>
        <a:lstStyle/>
        <a:p>
          <a:pPr rtl="0"/>
          <a:endParaRPr lang="sl-SI" noProof="0" dirty="0"/>
        </a:p>
      </dgm:t>
    </dgm:pt>
    <dgm:pt modelId="{75C067D7-FCD2-4969-8F27-4BBDA88E75ED}" type="sibTrans" cxnId="{A058DDA2-48CA-4E5B-B389-F71A59C262B0}">
      <dgm:prSet/>
      <dgm:spPr/>
      <dgm:t>
        <a:bodyPr rtlCol="0"/>
        <a:lstStyle/>
        <a:p>
          <a:pPr rtl="0"/>
          <a:endParaRPr lang="sl-SI" noProof="0" dirty="0"/>
        </a:p>
      </dgm:t>
    </dgm:pt>
    <dgm:pt modelId="{789CD6DB-3A68-4A41-90BD-4F0CBB3617D1}">
      <dgm:prSet phldrT="[Text]" custT="1"/>
      <dgm:spPr/>
      <dgm:t>
        <a:bodyPr rtlCol="0"/>
        <a:lstStyle/>
        <a:p>
          <a:pPr rtl="0"/>
          <a:r>
            <a:rPr lang="sl-SI" sz="1700" noProof="0" dirty="0"/>
            <a:t>Opravilo 2</a:t>
          </a:r>
        </a:p>
      </dgm:t>
    </dgm:pt>
    <dgm:pt modelId="{C0BEB5FF-8DFB-40B9-A228-C0C6097DDDC4}" type="parTrans" cxnId="{62C10234-45D3-426A-8820-4C0D1D8CBA21}">
      <dgm:prSet/>
      <dgm:spPr/>
      <dgm:t>
        <a:bodyPr rtlCol="0"/>
        <a:lstStyle/>
        <a:p>
          <a:pPr rtl="0"/>
          <a:endParaRPr lang="sl-SI" noProof="0" dirty="0"/>
        </a:p>
      </dgm:t>
    </dgm:pt>
    <dgm:pt modelId="{1A702531-A59F-4EE2-8246-E2EB0955D8B1}" type="sibTrans" cxnId="{62C10234-45D3-426A-8820-4C0D1D8CBA21}">
      <dgm:prSet/>
      <dgm:spPr/>
      <dgm:t>
        <a:bodyPr rtlCol="0"/>
        <a:lstStyle/>
        <a:p>
          <a:pPr rtl="0"/>
          <a:endParaRPr lang="sl-SI" noProof="0" dirty="0"/>
        </a:p>
      </dgm:t>
    </dgm:pt>
    <dgm:pt modelId="{3929B1E1-4BC4-4C73-ABE8-27CEF96A3652}">
      <dgm:prSet phldrT="[Text]"/>
      <dgm:spPr/>
      <dgm:t>
        <a:bodyPr rtlCol="0"/>
        <a:lstStyle/>
        <a:p>
          <a:pPr rtl="0"/>
          <a:r>
            <a:rPr lang="sl-SI" noProof="0" dirty="0"/>
            <a:t>Skupina B</a:t>
          </a:r>
        </a:p>
      </dgm:t>
      <dgm:extLst>
        <a:ext uri="{E40237B7-FDA0-4F09-8148-C483321AD2D9}">
          <dgm14:cNvPr xmlns:dgm14="http://schemas.microsoft.com/office/drawing/2010/diagram" id="0" name="" title="Group B title"/>
        </a:ext>
      </dgm:extLst>
    </dgm:pt>
    <dgm:pt modelId="{F356CC76-9117-4B79-A270-BBBAFD3E9C79}" type="parTrans" cxnId="{1339090C-9A95-4C05-841C-FA3AF987601B}">
      <dgm:prSet/>
      <dgm:spPr/>
      <dgm:t>
        <a:bodyPr rtlCol="0"/>
        <a:lstStyle/>
        <a:p>
          <a:pPr rtl="0"/>
          <a:endParaRPr lang="sl-SI" noProof="0" dirty="0"/>
        </a:p>
      </dgm:t>
    </dgm:pt>
    <dgm:pt modelId="{19BA0C22-38BB-4E9F-89D5-0FF5FF9F12CE}" type="sibTrans" cxnId="{1339090C-9A95-4C05-841C-FA3AF987601B}">
      <dgm:prSet/>
      <dgm:spPr/>
      <dgm:t>
        <a:bodyPr rtlCol="0"/>
        <a:lstStyle/>
        <a:p>
          <a:pPr rtl="0"/>
          <a:endParaRPr lang="sl-SI" noProof="0" dirty="0"/>
        </a:p>
      </dgm:t>
    </dgm:pt>
    <dgm:pt modelId="{99E0600D-9954-43F4-8926-13B8777FAAA1}">
      <dgm:prSet phldrT="[Text]" custT="1"/>
      <dgm:spPr/>
      <dgm:t>
        <a:bodyPr rtlCol="0"/>
        <a:lstStyle/>
        <a:p>
          <a:pPr rtl="0"/>
          <a:r>
            <a:rPr lang="sl-SI" sz="1700" noProof="0" dirty="0"/>
            <a:t>Opravilo 1</a:t>
          </a:r>
        </a:p>
      </dgm:t>
      <dgm:extLst>
        <a:ext uri="{E40237B7-FDA0-4F09-8148-C483321AD2D9}">
          <dgm14:cNvPr xmlns:dgm14="http://schemas.microsoft.com/office/drawing/2010/diagram" id="0" name="" title="Group B tasks"/>
        </a:ext>
      </dgm:extLst>
    </dgm:pt>
    <dgm:pt modelId="{BE23F476-2C5C-42ED-BF2B-CD5FC7ADDDF6}" type="parTrans" cxnId="{09FCCB9D-A30A-4326-970E-26252D39327F}">
      <dgm:prSet/>
      <dgm:spPr/>
      <dgm:t>
        <a:bodyPr rtlCol="0"/>
        <a:lstStyle/>
        <a:p>
          <a:pPr rtl="0"/>
          <a:endParaRPr lang="sl-SI" noProof="0" dirty="0"/>
        </a:p>
      </dgm:t>
    </dgm:pt>
    <dgm:pt modelId="{C44937DC-4907-4769-AA8B-1B3E7391D7B0}" type="sibTrans" cxnId="{09FCCB9D-A30A-4326-970E-26252D39327F}">
      <dgm:prSet/>
      <dgm:spPr/>
      <dgm:t>
        <a:bodyPr rtlCol="0"/>
        <a:lstStyle/>
        <a:p>
          <a:pPr rtl="0"/>
          <a:endParaRPr lang="sl-SI" noProof="0" dirty="0"/>
        </a:p>
      </dgm:t>
    </dgm:pt>
    <dgm:pt modelId="{0791135C-9DAB-47F6-BE9C-A3E56A2DDA50}">
      <dgm:prSet phldrT="[Text]" custT="1"/>
      <dgm:spPr/>
      <dgm:t>
        <a:bodyPr rtlCol="0"/>
        <a:lstStyle/>
        <a:p>
          <a:pPr rtl="0"/>
          <a:r>
            <a:rPr lang="sl-SI" sz="1700" noProof="0" dirty="0"/>
            <a:t>Opravilo 2</a:t>
          </a:r>
        </a:p>
      </dgm:t>
    </dgm:pt>
    <dgm:pt modelId="{D6057E63-9793-4991-97C1-30FC405E95A5}" type="parTrans" cxnId="{B3B26E9A-58E5-497B-BD59-F5567958C609}">
      <dgm:prSet/>
      <dgm:spPr/>
      <dgm:t>
        <a:bodyPr rtlCol="0"/>
        <a:lstStyle/>
        <a:p>
          <a:pPr rtl="0"/>
          <a:endParaRPr lang="sl-SI" noProof="0" dirty="0"/>
        </a:p>
      </dgm:t>
    </dgm:pt>
    <dgm:pt modelId="{B670C2A7-83CB-4F4C-BC19-A3A7C066A822}" type="sibTrans" cxnId="{B3B26E9A-58E5-497B-BD59-F5567958C609}">
      <dgm:prSet/>
      <dgm:spPr/>
      <dgm:t>
        <a:bodyPr rtlCol="0"/>
        <a:lstStyle/>
        <a:p>
          <a:pPr rtl="0"/>
          <a:endParaRPr lang="sl-SI" noProof="0" dirty="0"/>
        </a:p>
      </dgm:t>
    </dgm:pt>
    <dgm:pt modelId="{60CDF8D0-D4FC-4467-A51E-79C5A58B0B2C}">
      <dgm:prSet phldrT="[Text]"/>
      <dgm:spPr/>
      <dgm:t>
        <a:bodyPr rtlCol="0"/>
        <a:lstStyle/>
        <a:p>
          <a:pPr rtl="0"/>
          <a:r>
            <a:rPr lang="sl-SI" noProof="0" dirty="0"/>
            <a:t>Skupina C</a:t>
          </a:r>
        </a:p>
      </dgm:t>
      <dgm:extLst>
        <a:ext uri="{E40237B7-FDA0-4F09-8148-C483321AD2D9}">
          <dgm14:cNvPr xmlns:dgm14="http://schemas.microsoft.com/office/drawing/2010/diagram" id="0" name="" title="Group C title"/>
        </a:ext>
      </dgm:extLst>
    </dgm:pt>
    <dgm:pt modelId="{E12A269F-AB82-486A-9077-80F2BBBE48C2}" type="parTrans" cxnId="{2BA65DEC-E719-4ED3-8135-48349D42DD04}">
      <dgm:prSet/>
      <dgm:spPr/>
      <dgm:t>
        <a:bodyPr rtlCol="0"/>
        <a:lstStyle/>
        <a:p>
          <a:pPr rtl="0"/>
          <a:endParaRPr lang="sl-SI" noProof="0" dirty="0"/>
        </a:p>
      </dgm:t>
    </dgm:pt>
    <dgm:pt modelId="{3F7FD59D-A716-4310-A89A-AB6F740D9FFF}" type="sibTrans" cxnId="{2BA65DEC-E719-4ED3-8135-48349D42DD04}">
      <dgm:prSet/>
      <dgm:spPr/>
      <dgm:t>
        <a:bodyPr rtlCol="0"/>
        <a:lstStyle/>
        <a:p>
          <a:pPr rtl="0"/>
          <a:endParaRPr lang="sl-SI" noProof="0" dirty="0"/>
        </a:p>
      </dgm:t>
    </dgm:pt>
    <dgm:pt modelId="{50629C12-7464-4473-ADEF-1A284F8A9957}">
      <dgm:prSet phldrT="[Text]" custT="1"/>
      <dgm:spPr/>
      <dgm:t>
        <a:bodyPr rtlCol="0"/>
        <a:lstStyle/>
        <a:p>
          <a:pPr rtl="0"/>
          <a:r>
            <a:rPr lang="sl-SI" sz="1700" noProof="0" dirty="0"/>
            <a:t>Opravilo 1</a:t>
          </a:r>
        </a:p>
      </dgm:t>
      <dgm:extLst>
        <a:ext uri="{E40237B7-FDA0-4F09-8148-C483321AD2D9}">
          <dgm14:cNvPr xmlns:dgm14="http://schemas.microsoft.com/office/drawing/2010/diagram" id="0" name="" title="Group C tasks"/>
        </a:ext>
      </dgm:extLst>
    </dgm:pt>
    <dgm:pt modelId="{9D1CB46C-0CFA-4B27-9224-267431FBD094}" type="parTrans" cxnId="{1D32FCC9-657C-4348-9C0D-52115D559FEB}">
      <dgm:prSet/>
      <dgm:spPr/>
      <dgm:t>
        <a:bodyPr rtlCol="0"/>
        <a:lstStyle/>
        <a:p>
          <a:pPr rtl="0"/>
          <a:endParaRPr lang="sl-SI" noProof="0" dirty="0"/>
        </a:p>
      </dgm:t>
    </dgm:pt>
    <dgm:pt modelId="{4576BCC5-0598-4332-A2E7-87AC3ADD4EB8}" type="sibTrans" cxnId="{1D32FCC9-657C-4348-9C0D-52115D559FEB}">
      <dgm:prSet/>
      <dgm:spPr/>
      <dgm:t>
        <a:bodyPr rtlCol="0"/>
        <a:lstStyle/>
        <a:p>
          <a:pPr rtl="0"/>
          <a:endParaRPr lang="sl-SI" noProof="0" dirty="0"/>
        </a:p>
      </dgm:t>
    </dgm:pt>
    <dgm:pt modelId="{E95EFBB1-DB51-48D9-9DD2-47B440D9E74F}" type="pres">
      <dgm:prSet presAssocID="{3F442EA2-39BA-4C9A-AD59-755D4917D532}" presName="Name0" presStyleCnt="0">
        <dgm:presLayoutVars>
          <dgm:dir/>
          <dgm:animLvl val="lvl"/>
          <dgm:resizeHandles val="exact"/>
        </dgm:presLayoutVars>
      </dgm:prSet>
      <dgm:spPr/>
    </dgm:pt>
    <dgm:pt modelId="{048A4458-2BB6-4410-9CE0-41D7B81441BE}" type="pres">
      <dgm:prSet presAssocID="{4DF9FE7B-F642-4898-A360-D4E3814E1A3D}" presName="composite" presStyleCnt="0"/>
      <dgm:spPr/>
    </dgm:pt>
    <dgm:pt modelId="{10FBC462-AE51-4ECE-83D7-4339D9B08144}" type="pres">
      <dgm:prSet presAssocID="{4DF9FE7B-F642-4898-A360-D4E3814E1A3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DBAA3E7F-2835-4125-A5E2-27CBE035761C}" type="pres">
      <dgm:prSet presAssocID="{4DF9FE7B-F642-4898-A360-D4E3814E1A3D}" presName="desTx" presStyleLbl="alignAccFollowNode1" presStyleIdx="0" presStyleCnt="3">
        <dgm:presLayoutVars>
          <dgm:bulletEnabled val="1"/>
        </dgm:presLayoutVars>
      </dgm:prSet>
      <dgm:spPr/>
    </dgm:pt>
    <dgm:pt modelId="{46C0D730-08E9-47F9-B38C-400A461CCA18}" type="pres">
      <dgm:prSet presAssocID="{43C18EFF-81FC-4D70-8C6B-E95FF3730413}" presName="space" presStyleCnt="0"/>
      <dgm:spPr/>
    </dgm:pt>
    <dgm:pt modelId="{C62D8D7D-0727-450F-B853-909EAFBE2589}" type="pres">
      <dgm:prSet presAssocID="{3929B1E1-4BC4-4C73-ABE8-27CEF96A3652}" presName="composite" presStyleCnt="0"/>
      <dgm:spPr/>
    </dgm:pt>
    <dgm:pt modelId="{038F020D-778A-4A38-A7AD-8697A8717D12}" type="pres">
      <dgm:prSet presAssocID="{3929B1E1-4BC4-4C73-ABE8-27CEF96A365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FE41B497-3D13-495A-8DEB-A0BFCEA67D20}" type="pres">
      <dgm:prSet presAssocID="{3929B1E1-4BC4-4C73-ABE8-27CEF96A3652}" presName="desTx" presStyleLbl="alignAccFollowNode1" presStyleIdx="1" presStyleCnt="3">
        <dgm:presLayoutVars>
          <dgm:bulletEnabled val="1"/>
        </dgm:presLayoutVars>
      </dgm:prSet>
      <dgm:spPr/>
    </dgm:pt>
    <dgm:pt modelId="{3F90607F-6C3D-4B99-86DF-7D8D7CAF77E0}" type="pres">
      <dgm:prSet presAssocID="{19BA0C22-38BB-4E9F-89D5-0FF5FF9F12CE}" presName="space" presStyleCnt="0"/>
      <dgm:spPr/>
    </dgm:pt>
    <dgm:pt modelId="{892B467C-D7E1-4B6E-B7E6-D7A519F67411}" type="pres">
      <dgm:prSet presAssocID="{60CDF8D0-D4FC-4467-A51E-79C5A58B0B2C}" presName="composite" presStyleCnt="0"/>
      <dgm:spPr/>
    </dgm:pt>
    <dgm:pt modelId="{23226F2C-FA6A-4CF2-BC65-843CC6787E62}" type="pres">
      <dgm:prSet presAssocID="{60CDF8D0-D4FC-4467-A51E-79C5A58B0B2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D2BA54C-3970-460F-9F0F-377BB319FFEC}" type="pres">
      <dgm:prSet presAssocID="{60CDF8D0-D4FC-4467-A51E-79C5A58B0B2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1339090C-9A95-4C05-841C-FA3AF987601B}" srcId="{3F442EA2-39BA-4C9A-AD59-755D4917D532}" destId="{3929B1E1-4BC4-4C73-ABE8-27CEF96A3652}" srcOrd="1" destOrd="0" parTransId="{F356CC76-9117-4B79-A270-BBBAFD3E9C79}" sibTransId="{19BA0C22-38BB-4E9F-89D5-0FF5FF9F12CE}"/>
    <dgm:cxn modelId="{62C10234-45D3-426A-8820-4C0D1D8CBA21}" srcId="{4DF9FE7B-F642-4898-A360-D4E3814E1A3D}" destId="{789CD6DB-3A68-4A41-90BD-4F0CBB3617D1}" srcOrd="1" destOrd="0" parTransId="{C0BEB5FF-8DFB-40B9-A228-C0C6097DDDC4}" sibTransId="{1A702531-A59F-4EE2-8246-E2EB0955D8B1}"/>
    <dgm:cxn modelId="{46E3CD62-834A-474E-8051-B32FDA5C82B7}" type="presOf" srcId="{789CD6DB-3A68-4A41-90BD-4F0CBB3617D1}" destId="{DBAA3E7F-2835-4125-A5E2-27CBE035761C}" srcOrd="0" destOrd="1" presId="urn:microsoft.com/office/officeart/2005/8/layout/hList1"/>
    <dgm:cxn modelId="{F7043277-BC74-4FB9-B686-DE19805412FF}" type="presOf" srcId="{99E0600D-9954-43F4-8926-13B8777FAAA1}" destId="{FE41B497-3D13-495A-8DEB-A0BFCEA67D20}" srcOrd="0" destOrd="0" presId="urn:microsoft.com/office/officeart/2005/8/layout/hList1"/>
    <dgm:cxn modelId="{EBD8BE8D-6018-43E2-B081-034BB5656EB6}" srcId="{3F442EA2-39BA-4C9A-AD59-755D4917D532}" destId="{4DF9FE7B-F642-4898-A360-D4E3814E1A3D}" srcOrd="0" destOrd="0" parTransId="{1C10F06D-860A-4604-A7AD-02E614FE3976}" sibTransId="{43C18EFF-81FC-4D70-8C6B-E95FF3730413}"/>
    <dgm:cxn modelId="{42AF3596-C7F0-4FF9-B88C-7810C0C29C27}" type="presOf" srcId="{4DF9FE7B-F642-4898-A360-D4E3814E1A3D}" destId="{10FBC462-AE51-4ECE-83D7-4339D9B08144}" srcOrd="0" destOrd="0" presId="urn:microsoft.com/office/officeart/2005/8/layout/hList1"/>
    <dgm:cxn modelId="{B3B26E9A-58E5-497B-BD59-F5567958C609}" srcId="{3929B1E1-4BC4-4C73-ABE8-27CEF96A3652}" destId="{0791135C-9DAB-47F6-BE9C-A3E56A2DDA50}" srcOrd="1" destOrd="0" parTransId="{D6057E63-9793-4991-97C1-30FC405E95A5}" sibTransId="{B670C2A7-83CB-4F4C-BC19-A3A7C066A822}"/>
    <dgm:cxn modelId="{09FCCB9D-A30A-4326-970E-26252D39327F}" srcId="{3929B1E1-4BC4-4C73-ABE8-27CEF96A3652}" destId="{99E0600D-9954-43F4-8926-13B8777FAAA1}" srcOrd="0" destOrd="0" parTransId="{BE23F476-2C5C-42ED-BF2B-CD5FC7ADDDF6}" sibTransId="{C44937DC-4907-4769-AA8B-1B3E7391D7B0}"/>
    <dgm:cxn modelId="{A058DDA2-48CA-4E5B-B389-F71A59C262B0}" srcId="{4DF9FE7B-F642-4898-A360-D4E3814E1A3D}" destId="{EFF2750D-B4B3-474C-8B62-8B638DC31F7E}" srcOrd="0" destOrd="0" parTransId="{AEBC78E6-CDDC-4C8F-A157-3C51E907FACD}" sibTransId="{75C067D7-FCD2-4969-8F27-4BBDA88E75ED}"/>
    <dgm:cxn modelId="{43D27DA7-DD62-4AD6-B8D0-048C25C487BA}" type="presOf" srcId="{60CDF8D0-D4FC-4467-A51E-79C5A58B0B2C}" destId="{23226F2C-FA6A-4CF2-BC65-843CC6787E62}" srcOrd="0" destOrd="0" presId="urn:microsoft.com/office/officeart/2005/8/layout/hList1"/>
    <dgm:cxn modelId="{DB2C4BB4-78B0-4418-8254-F12F5456338B}" type="presOf" srcId="{EFF2750D-B4B3-474C-8B62-8B638DC31F7E}" destId="{DBAA3E7F-2835-4125-A5E2-27CBE035761C}" srcOrd="0" destOrd="0" presId="urn:microsoft.com/office/officeart/2005/8/layout/hList1"/>
    <dgm:cxn modelId="{445C63C5-9A4E-4D1B-B885-2C2D8DB06F99}" type="presOf" srcId="{3929B1E1-4BC4-4C73-ABE8-27CEF96A3652}" destId="{038F020D-778A-4A38-A7AD-8697A8717D12}" srcOrd="0" destOrd="0" presId="urn:microsoft.com/office/officeart/2005/8/layout/hList1"/>
    <dgm:cxn modelId="{1D32FCC9-657C-4348-9C0D-52115D559FEB}" srcId="{60CDF8D0-D4FC-4467-A51E-79C5A58B0B2C}" destId="{50629C12-7464-4473-ADEF-1A284F8A9957}" srcOrd="0" destOrd="0" parTransId="{9D1CB46C-0CFA-4B27-9224-267431FBD094}" sibTransId="{4576BCC5-0598-4332-A2E7-87AC3ADD4EB8}"/>
    <dgm:cxn modelId="{9A2426E4-1CD8-4225-951C-22D4BD0BD98C}" type="presOf" srcId="{3F442EA2-39BA-4C9A-AD59-755D4917D532}" destId="{E95EFBB1-DB51-48D9-9DD2-47B440D9E74F}" srcOrd="0" destOrd="0" presId="urn:microsoft.com/office/officeart/2005/8/layout/hList1"/>
    <dgm:cxn modelId="{4DE858E7-91B3-47FB-A51F-47D4EE2B44DF}" type="presOf" srcId="{50629C12-7464-4473-ADEF-1A284F8A9957}" destId="{0D2BA54C-3970-460F-9F0F-377BB319FFEC}" srcOrd="0" destOrd="0" presId="urn:microsoft.com/office/officeart/2005/8/layout/hList1"/>
    <dgm:cxn modelId="{13584CE8-13A2-483B-AAB8-A9BF946F37FB}" type="presOf" srcId="{0791135C-9DAB-47F6-BE9C-A3E56A2DDA50}" destId="{FE41B497-3D13-495A-8DEB-A0BFCEA67D20}" srcOrd="0" destOrd="1" presId="urn:microsoft.com/office/officeart/2005/8/layout/hList1"/>
    <dgm:cxn modelId="{2BA65DEC-E719-4ED3-8135-48349D42DD04}" srcId="{3F442EA2-39BA-4C9A-AD59-755D4917D532}" destId="{60CDF8D0-D4FC-4467-A51E-79C5A58B0B2C}" srcOrd="2" destOrd="0" parTransId="{E12A269F-AB82-486A-9077-80F2BBBE48C2}" sibTransId="{3F7FD59D-A716-4310-A89A-AB6F740D9FFF}"/>
    <dgm:cxn modelId="{BA7D97CD-3D77-4573-9990-EF5644018C51}" type="presParOf" srcId="{E95EFBB1-DB51-48D9-9DD2-47B440D9E74F}" destId="{048A4458-2BB6-4410-9CE0-41D7B81441BE}" srcOrd="0" destOrd="0" presId="urn:microsoft.com/office/officeart/2005/8/layout/hList1"/>
    <dgm:cxn modelId="{DF224CB6-6F9F-4DD3-A981-F231B862DE31}" type="presParOf" srcId="{048A4458-2BB6-4410-9CE0-41D7B81441BE}" destId="{10FBC462-AE51-4ECE-83D7-4339D9B08144}" srcOrd="0" destOrd="0" presId="urn:microsoft.com/office/officeart/2005/8/layout/hList1"/>
    <dgm:cxn modelId="{55E380F3-8528-4A27-AB70-DE3CB1D6E0E4}" type="presParOf" srcId="{048A4458-2BB6-4410-9CE0-41D7B81441BE}" destId="{DBAA3E7F-2835-4125-A5E2-27CBE035761C}" srcOrd="1" destOrd="0" presId="urn:microsoft.com/office/officeart/2005/8/layout/hList1"/>
    <dgm:cxn modelId="{FEDE0097-A1F8-4232-8DA7-F574F721AA2B}" type="presParOf" srcId="{E95EFBB1-DB51-48D9-9DD2-47B440D9E74F}" destId="{46C0D730-08E9-47F9-B38C-400A461CCA18}" srcOrd="1" destOrd="0" presId="urn:microsoft.com/office/officeart/2005/8/layout/hList1"/>
    <dgm:cxn modelId="{AE11D94A-B5BD-4EE6-8E62-8B0CE8544E7F}" type="presParOf" srcId="{E95EFBB1-DB51-48D9-9DD2-47B440D9E74F}" destId="{C62D8D7D-0727-450F-B853-909EAFBE2589}" srcOrd="2" destOrd="0" presId="urn:microsoft.com/office/officeart/2005/8/layout/hList1"/>
    <dgm:cxn modelId="{D8E7EE63-EC56-4618-BFF5-BB82E3DFADE1}" type="presParOf" srcId="{C62D8D7D-0727-450F-B853-909EAFBE2589}" destId="{038F020D-778A-4A38-A7AD-8697A8717D12}" srcOrd="0" destOrd="0" presId="urn:microsoft.com/office/officeart/2005/8/layout/hList1"/>
    <dgm:cxn modelId="{B0FA213D-E84A-4660-820D-63D2CE93C608}" type="presParOf" srcId="{C62D8D7D-0727-450F-B853-909EAFBE2589}" destId="{FE41B497-3D13-495A-8DEB-A0BFCEA67D20}" srcOrd="1" destOrd="0" presId="urn:microsoft.com/office/officeart/2005/8/layout/hList1"/>
    <dgm:cxn modelId="{381B695E-2E77-4BFF-A8D7-3AD7ED2EC010}" type="presParOf" srcId="{E95EFBB1-DB51-48D9-9DD2-47B440D9E74F}" destId="{3F90607F-6C3D-4B99-86DF-7D8D7CAF77E0}" srcOrd="3" destOrd="0" presId="urn:microsoft.com/office/officeart/2005/8/layout/hList1"/>
    <dgm:cxn modelId="{DBEF602C-1737-4234-B1B7-58FC9E9E8BF2}" type="presParOf" srcId="{E95EFBB1-DB51-48D9-9DD2-47B440D9E74F}" destId="{892B467C-D7E1-4B6E-B7E6-D7A519F67411}" srcOrd="4" destOrd="0" presId="urn:microsoft.com/office/officeart/2005/8/layout/hList1"/>
    <dgm:cxn modelId="{96405D15-A5B0-4626-BF32-10FF01844324}" type="presParOf" srcId="{892B467C-D7E1-4B6E-B7E6-D7A519F67411}" destId="{23226F2C-FA6A-4CF2-BC65-843CC6787E62}" srcOrd="0" destOrd="0" presId="urn:microsoft.com/office/officeart/2005/8/layout/hList1"/>
    <dgm:cxn modelId="{6C685215-FDFC-45B7-9B53-1D80DC28810C}" type="presParOf" srcId="{892B467C-D7E1-4B6E-B7E6-D7A519F67411}" destId="{0D2BA54C-3970-460F-9F0F-377BB319FFE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FBC462-AE51-4ECE-83D7-4339D9B08144}">
      <dsp:nvSpPr>
        <dsp:cNvPr id="0" name=""/>
        <dsp:cNvSpPr/>
      </dsp:nvSpPr>
      <dsp:spPr>
        <a:xfrm>
          <a:off x="1485" y="1572141"/>
          <a:ext cx="1448655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rtlCol="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900" kern="1200" noProof="0" dirty="0"/>
            <a:t>Skupina A</a:t>
          </a:r>
        </a:p>
      </dsp:txBody>
      <dsp:txXfrm>
        <a:off x="1485" y="1572141"/>
        <a:ext cx="1448655" cy="547200"/>
      </dsp:txXfrm>
    </dsp:sp>
    <dsp:sp modelId="{DBAA3E7F-2835-4125-A5E2-27CBE035761C}">
      <dsp:nvSpPr>
        <dsp:cNvPr id="0" name=""/>
        <dsp:cNvSpPr/>
      </dsp:nvSpPr>
      <dsp:spPr>
        <a:xfrm>
          <a:off x="1485" y="2119341"/>
          <a:ext cx="1448655" cy="8344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rtlCol="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700" kern="1200" noProof="0" dirty="0"/>
            <a:t>Opravilo 1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700" kern="1200" noProof="0" dirty="0"/>
            <a:t>Opravilo 2</a:t>
          </a:r>
        </a:p>
      </dsp:txBody>
      <dsp:txXfrm>
        <a:off x="1485" y="2119341"/>
        <a:ext cx="1448655" cy="834480"/>
      </dsp:txXfrm>
    </dsp:sp>
    <dsp:sp modelId="{038F020D-778A-4A38-A7AD-8697A8717D12}">
      <dsp:nvSpPr>
        <dsp:cNvPr id="0" name=""/>
        <dsp:cNvSpPr/>
      </dsp:nvSpPr>
      <dsp:spPr>
        <a:xfrm>
          <a:off x="1652953" y="1572141"/>
          <a:ext cx="1448655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rtlCol="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900" kern="1200" noProof="0" dirty="0"/>
            <a:t>Skupina B</a:t>
          </a:r>
        </a:p>
      </dsp:txBody>
      <dsp:txXfrm>
        <a:off x="1652953" y="1572141"/>
        <a:ext cx="1448655" cy="547200"/>
      </dsp:txXfrm>
    </dsp:sp>
    <dsp:sp modelId="{FE41B497-3D13-495A-8DEB-A0BFCEA67D20}">
      <dsp:nvSpPr>
        <dsp:cNvPr id="0" name=""/>
        <dsp:cNvSpPr/>
      </dsp:nvSpPr>
      <dsp:spPr>
        <a:xfrm>
          <a:off x="1652953" y="2119341"/>
          <a:ext cx="1448655" cy="8344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rtlCol="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700" kern="1200" noProof="0" dirty="0"/>
            <a:t>Opravilo 1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700" kern="1200" noProof="0" dirty="0"/>
            <a:t>Opravilo 2</a:t>
          </a:r>
        </a:p>
      </dsp:txBody>
      <dsp:txXfrm>
        <a:off x="1652953" y="2119341"/>
        <a:ext cx="1448655" cy="834480"/>
      </dsp:txXfrm>
    </dsp:sp>
    <dsp:sp modelId="{23226F2C-FA6A-4CF2-BC65-843CC6787E62}">
      <dsp:nvSpPr>
        <dsp:cNvPr id="0" name=""/>
        <dsp:cNvSpPr/>
      </dsp:nvSpPr>
      <dsp:spPr>
        <a:xfrm>
          <a:off x="3304421" y="1572141"/>
          <a:ext cx="1448655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rtlCol="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900" kern="1200" noProof="0" dirty="0"/>
            <a:t>Skupina C</a:t>
          </a:r>
        </a:p>
      </dsp:txBody>
      <dsp:txXfrm>
        <a:off x="3304421" y="1572141"/>
        <a:ext cx="1448655" cy="547200"/>
      </dsp:txXfrm>
    </dsp:sp>
    <dsp:sp modelId="{0D2BA54C-3970-460F-9F0F-377BB319FFEC}">
      <dsp:nvSpPr>
        <dsp:cNvPr id="0" name=""/>
        <dsp:cNvSpPr/>
      </dsp:nvSpPr>
      <dsp:spPr>
        <a:xfrm>
          <a:off x="3304421" y="2119341"/>
          <a:ext cx="1448655" cy="8344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rtlCol="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1700" kern="1200" noProof="0" dirty="0"/>
            <a:t>Opravilo 1</a:t>
          </a:r>
        </a:p>
      </dsp:txBody>
      <dsp:txXfrm>
        <a:off x="3304421" y="2119341"/>
        <a:ext cx="1448655" cy="834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8501C2B-8BFC-4BF5-B382-DD6E42C6E573}" type="datetime1">
              <a:rPr lang="sl-SI" smtClean="0"/>
              <a:t>2. 04. 2020</a:t>
            </a:fld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C1DF39D-8C1A-4718-A126-5A73DC3ED29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516295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97C1B71-6250-4C6A-BE22-21AE61B3A4D0}" type="datetime1">
              <a:rPr lang="sl-SI" noProof="0" smtClean="0"/>
              <a:t>2. 04. 2020</a:t>
            </a:fld>
            <a:endParaRPr lang="sl-SI" noProof="0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noProof="0" dirty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0DDF2AA-7281-44A6-AED2-5896CA503D69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3801883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0DDF2AA-7281-44A6-AED2-5896CA503D69}" type="slidenum">
              <a:rPr lang="sl-SI" smtClean="0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38966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DDF2AA-7281-44A6-AED2-5896CA503D69}" type="slidenum">
              <a:rPr lang="sl-SI" smtClean="0"/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61351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DDF2AA-7281-44A6-AED2-5896CA503D69}" type="slidenum">
              <a:rPr lang="sl-SI" smtClean="0"/>
              <a:t>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79782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DDF2AA-7281-44A6-AED2-5896CA503D69}" type="slidenum">
              <a:rPr lang="sl-SI" smtClean="0"/>
              <a:t>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74130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1181100" y="4120825"/>
            <a:ext cx="9862585" cy="2301240"/>
          </a:xfrm>
        </p:spPr>
        <p:txBody>
          <a:bodyPr rIns="45720" rtlCol="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pPr rtl="0"/>
            <a:r>
              <a:rPr lang="sl-SI" noProof="0" dirty="0"/>
              <a:t>Kliknite, če želite urediti slog naslova matrice</a:t>
            </a:r>
            <a:endParaRPr kumimoji="0" lang="sl-SI" noProof="0" dirty="0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1186415" y="2328077"/>
            <a:ext cx="9862585" cy="1752600"/>
          </a:xfrm>
        </p:spPr>
        <p:txBody>
          <a:bodyPr tIns="0" rIns="45720" bIns="0" rtlCol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sl-SI" noProof="0" dirty="0"/>
              <a:t>Kliknite, če želite urediti slog podnaslova matrice</a:t>
            </a:r>
            <a:endParaRPr kumimoji="0" lang="sl-SI" noProof="0" dirty="0"/>
          </a:p>
        </p:txBody>
      </p:sp>
      <p:sp>
        <p:nvSpPr>
          <p:cNvPr id="30" name="Označba mesta za datum 2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7BC80D-149E-4F3D-82CB-3D3D447E4515}" type="datetime1">
              <a:rPr lang="sl-SI" noProof="0" smtClean="0"/>
              <a:t>2. 04. 2020</a:t>
            </a:fld>
            <a:endParaRPr lang="sl-SI" noProof="0" dirty="0"/>
          </a:p>
        </p:txBody>
      </p:sp>
      <p:sp>
        <p:nvSpPr>
          <p:cNvPr id="19" name="Označba mesta za nogo 1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27" name="Označba mesta za številko diapozitiva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07022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sl-SI" noProof="0" dirty="0"/>
              <a:t>Kliknite, da uredite slog naslova matrice.</a:t>
            </a:r>
            <a:endParaRPr kumimoji="0" lang="sl-SI" noProof="0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2pPr>
              <a:defRPr sz="2800"/>
            </a:lvl2pPr>
          </a:lstStyle>
          <a:p>
            <a:pPr lvl="0" rtl="0" eaLnBrk="1" latinLnBrk="0" hangingPunct="1"/>
            <a:r>
              <a:rPr lang="sl-SI" noProof="0" dirty="0"/>
              <a:t>Uredite sloge besedila matrice</a:t>
            </a:r>
          </a:p>
          <a:p>
            <a:pPr lvl="1" rtl="0" eaLnBrk="1" latinLnBrk="0" hangingPunct="1"/>
            <a:r>
              <a:rPr lang="sl-SI" noProof="0" dirty="0"/>
              <a:t>Druga raven</a:t>
            </a:r>
          </a:p>
          <a:p>
            <a:pPr lvl="2" rtl="0" eaLnBrk="1" latinLnBrk="0" hangingPunct="1"/>
            <a:r>
              <a:rPr lang="sl-SI" noProof="0" dirty="0"/>
              <a:t>Tretja raven</a:t>
            </a:r>
          </a:p>
          <a:p>
            <a:pPr lvl="3" rtl="0" eaLnBrk="1" latinLnBrk="0" hangingPunct="1"/>
            <a:r>
              <a:rPr lang="sl-SI" noProof="0" dirty="0"/>
              <a:t>Četrta raven</a:t>
            </a:r>
          </a:p>
          <a:p>
            <a:pPr lvl="4" rtl="0" eaLnBrk="1" latinLnBrk="0" hangingPunct="1"/>
            <a:r>
              <a:rPr lang="sl-SI" noProof="0" dirty="0"/>
              <a:t>Peta raven</a:t>
            </a:r>
            <a:endParaRPr kumimoji="0" lang="sl-SI" noProof="0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174E90-9B3E-4E5A-9653-B0B985E60B2A}" type="datetime1">
              <a:rPr lang="sl-SI" noProof="0" smtClean="0"/>
              <a:t>2. 04. 2020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30603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/>
          </p:nvPr>
        </p:nvSpPr>
        <p:spPr>
          <a:xfrm>
            <a:off x="8305800" y="1348154"/>
            <a:ext cx="2743200" cy="4778010"/>
          </a:xfrm>
        </p:spPr>
        <p:txBody>
          <a:bodyPr vert="eaVert"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sl-SI" noProof="0" dirty="0"/>
              <a:t>Kliknite, da uredite slog naslova matrice.</a:t>
            </a:r>
            <a:endParaRPr kumimoji="0" lang="sl-SI" noProof="0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1181100" y="1348154"/>
            <a:ext cx="6921499" cy="4778010"/>
          </a:xfrm>
        </p:spPr>
        <p:txBody>
          <a:bodyPr vert="eaVert" rtlCol="0">
            <a:normAutofit/>
          </a:bodyPr>
          <a:lstStyle>
            <a:lvl1pPr>
              <a:defRPr sz="3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rtl="0" eaLnBrk="1" latinLnBrk="0" hangingPunct="1"/>
            <a:r>
              <a:rPr lang="sl-SI" noProof="0" dirty="0"/>
              <a:t>Uredite sloge besedila matrice</a:t>
            </a:r>
          </a:p>
          <a:p>
            <a:pPr lvl="1" rtl="0" eaLnBrk="1" latinLnBrk="0" hangingPunct="1"/>
            <a:r>
              <a:rPr lang="sl-SI" noProof="0" dirty="0"/>
              <a:t>Druga raven</a:t>
            </a:r>
          </a:p>
          <a:p>
            <a:pPr lvl="2" rtl="0" eaLnBrk="1" latinLnBrk="0" hangingPunct="1"/>
            <a:r>
              <a:rPr lang="sl-SI" noProof="0" dirty="0"/>
              <a:t>Tretja raven</a:t>
            </a:r>
          </a:p>
          <a:p>
            <a:pPr lvl="3" rtl="0" eaLnBrk="1" latinLnBrk="0" hangingPunct="1"/>
            <a:r>
              <a:rPr lang="sl-SI" noProof="0" dirty="0"/>
              <a:t>Četrta raven</a:t>
            </a:r>
          </a:p>
          <a:p>
            <a:pPr lvl="4" rtl="0" eaLnBrk="1" latinLnBrk="0" hangingPunct="1"/>
            <a:r>
              <a:rPr lang="sl-SI" noProof="0" dirty="0"/>
              <a:t>Peta raven</a:t>
            </a:r>
            <a:endParaRPr kumimoji="0" lang="sl-SI" noProof="0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03D496-94CD-4DD1-ADBD-AA2E03FE5B34}" type="datetime1">
              <a:rPr lang="sl-SI" noProof="0" smtClean="0"/>
              <a:t>2. 04. 2020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5510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sl-SI" noProof="0" dirty="0"/>
              <a:t>Kliknite, da uredite slog naslova matrice.</a:t>
            </a:r>
            <a:endParaRPr kumimoji="0"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722376" indent="-27432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1005840" indent="-256032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1280160" indent="-237744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490472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  <a:lvl6pPr marL="1700784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6pPr>
            <a:lvl7pPr marL="1920240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7pPr>
            <a:lvl8pPr marL="2139696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8pPr>
            <a:lvl9pPr marL="2331720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9pPr>
          </a:lstStyle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F8CBDA-2E55-4399-8BB2-44207974D6C7}" type="datetime1">
              <a:rPr lang="sl-SI" noProof="0" smtClean="0"/>
              <a:t>2. 04. 2020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67577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32000" y="4464372"/>
            <a:ext cx="8839200" cy="1826363"/>
          </a:xfrm>
        </p:spPr>
        <p:txBody>
          <a:bodyPr tIns="0" bIns="0" rtlCol="0" anchor="t"/>
          <a:lstStyle>
            <a:lvl1pPr algn="r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pPr rtl="0"/>
            <a:r>
              <a:rPr lang="sl-SI" noProof="0" dirty="0"/>
              <a:t>Uredite slog naslova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2032000" y="3366334"/>
            <a:ext cx="8839200" cy="1066688"/>
          </a:xfrm>
        </p:spPr>
        <p:txBody>
          <a:bodyPr lIns="45720" tIns="0" rIns="45720" bIns="0" rtlCol="0" anchor="b"/>
          <a:lstStyle>
            <a:lvl1pPr marL="0" indent="0" algn="r">
              <a:buNone/>
              <a:defRPr sz="2000">
                <a:solidFill>
                  <a:schemeClr val="tx2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sl-SI" noProof="0" dirty="0"/>
              <a:t>Uredite sloge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87057B-FEA0-41A6-9D4F-175AA3E475B9}" type="datetime1">
              <a:rPr lang="sl-SI" noProof="0" smtClean="0"/>
              <a:t>2. 04. 2020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946146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81100" y="274638"/>
            <a:ext cx="9867900" cy="1143000"/>
          </a:xfrm>
        </p:spPr>
        <p:txBody>
          <a:bodyPr rtlCol="0"/>
          <a:lstStyle/>
          <a:p>
            <a:pPr rtl="0"/>
            <a:r>
              <a:rPr lang="sl-SI" noProof="0" dirty="0"/>
              <a:t>Kliknite, da uredite slog naslova matrice.</a:t>
            </a:r>
            <a:endParaRPr kumimoji="0"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187100" y="1600201"/>
            <a:ext cx="4754880" cy="4525963"/>
          </a:xfrm>
        </p:spPr>
        <p:txBody>
          <a:bodyPr rtlCol="0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sl-SI" noProof="0" dirty="0"/>
              <a:t>Uredite sloge besedila matrice</a:t>
            </a:r>
          </a:p>
          <a:p>
            <a:pPr lvl="1" rtl="0" eaLnBrk="1" latinLnBrk="0" hangingPunct="1"/>
            <a:r>
              <a:rPr lang="sl-SI" noProof="0" dirty="0"/>
              <a:t>Druga raven</a:t>
            </a:r>
          </a:p>
          <a:p>
            <a:pPr lvl="2" rtl="0" eaLnBrk="1" latinLnBrk="0" hangingPunct="1"/>
            <a:r>
              <a:rPr lang="sl-SI" noProof="0" dirty="0"/>
              <a:t>Tretja raven</a:t>
            </a:r>
          </a:p>
          <a:p>
            <a:pPr lvl="3" rtl="0" eaLnBrk="1" latinLnBrk="0" hangingPunct="1"/>
            <a:r>
              <a:rPr lang="sl-SI" noProof="0" dirty="0"/>
              <a:t>Četrta raven</a:t>
            </a:r>
          </a:p>
          <a:p>
            <a:pPr lvl="4" rtl="0" eaLnBrk="1" latinLnBrk="0" hangingPunct="1"/>
            <a:r>
              <a:rPr lang="sl-SI" noProof="0" dirty="0"/>
              <a:t>Peta raven</a:t>
            </a:r>
            <a:endParaRPr kumimoji="0" lang="sl-SI" noProof="0" dirty="0"/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6267100" y="1600201"/>
            <a:ext cx="4754880" cy="4525963"/>
          </a:xfrm>
        </p:spPr>
        <p:txBody>
          <a:bodyPr rtlCol="0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sl-SI" noProof="0" dirty="0"/>
              <a:t>Uredite sloge besedila matrice</a:t>
            </a:r>
          </a:p>
          <a:p>
            <a:pPr lvl="1" rtl="0" eaLnBrk="1" latinLnBrk="0" hangingPunct="1"/>
            <a:r>
              <a:rPr lang="sl-SI" noProof="0" dirty="0"/>
              <a:t>Druga raven</a:t>
            </a:r>
          </a:p>
          <a:p>
            <a:pPr lvl="2" rtl="0" eaLnBrk="1" latinLnBrk="0" hangingPunct="1"/>
            <a:r>
              <a:rPr lang="sl-SI" noProof="0" dirty="0"/>
              <a:t>Tretja raven</a:t>
            </a:r>
          </a:p>
          <a:p>
            <a:pPr lvl="3" rtl="0" eaLnBrk="1" latinLnBrk="0" hangingPunct="1"/>
            <a:r>
              <a:rPr lang="sl-SI" noProof="0" dirty="0"/>
              <a:t>Četrta raven</a:t>
            </a:r>
          </a:p>
          <a:p>
            <a:pPr lvl="4" rtl="0" eaLnBrk="1" latinLnBrk="0" hangingPunct="1"/>
            <a:r>
              <a:rPr lang="sl-SI" noProof="0" dirty="0"/>
              <a:t>Peta raven</a:t>
            </a:r>
            <a:endParaRPr kumimoji="0" lang="sl-SI" noProof="0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F27168-9C7E-4E93-B654-E8204E00FFC0}" type="datetime1">
              <a:rPr lang="sl-SI" noProof="0" smtClean="0"/>
              <a:t>2. 04. 2020</a:t>
            </a:fld>
            <a:endParaRPr lang="sl-SI" noProof="0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34575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81100" y="273050"/>
            <a:ext cx="10401300" cy="1143000"/>
          </a:xfrm>
        </p:spPr>
        <p:txBody>
          <a:bodyPr rtlCol="0" anchor="ctr"/>
          <a:lstStyle>
            <a:lvl1pPr>
              <a:defRPr/>
            </a:lvl1pPr>
          </a:lstStyle>
          <a:p>
            <a:pPr rtl="0"/>
            <a:r>
              <a:rPr lang="sl-SI" noProof="0" dirty="0"/>
              <a:t>Kliknite, če želite urediti slog naslova matrice</a:t>
            </a:r>
          </a:p>
        </p:txBody>
      </p:sp>
      <p:sp>
        <p:nvSpPr>
          <p:cNvPr id="5" name="Označba mesta vsebine 4"/>
          <p:cNvSpPr>
            <a:spLocks noGrp="1"/>
          </p:cNvSpPr>
          <p:nvPr>
            <p:ph sz="quarter" idx="2"/>
          </p:nvPr>
        </p:nvSpPr>
        <p:spPr>
          <a:xfrm>
            <a:off x="1181100" y="1516912"/>
            <a:ext cx="4754880" cy="39417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sl-SI" noProof="0" dirty="0"/>
              <a:t>Uredite sloge besedila matrice</a:t>
            </a:r>
          </a:p>
          <a:p>
            <a:pPr lvl="1" rtl="0" eaLnBrk="1" latinLnBrk="0" hangingPunct="1"/>
            <a:r>
              <a:rPr lang="sl-SI" noProof="0" dirty="0"/>
              <a:t>Druga raven</a:t>
            </a:r>
          </a:p>
          <a:p>
            <a:pPr lvl="2" rtl="0" eaLnBrk="1" latinLnBrk="0" hangingPunct="1"/>
            <a:r>
              <a:rPr lang="sl-SI" noProof="0" dirty="0"/>
              <a:t>Tretja raven</a:t>
            </a:r>
          </a:p>
          <a:p>
            <a:pPr lvl="3" rtl="0" eaLnBrk="1" latinLnBrk="0" hangingPunct="1"/>
            <a:r>
              <a:rPr lang="sl-SI" noProof="0" dirty="0"/>
              <a:t>Četrta raven</a:t>
            </a:r>
          </a:p>
          <a:p>
            <a:pPr lvl="4" rtl="0" eaLnBrk="1" latinLnBrk="0" hangingPunct="1"/>
            <a:r>
              <a:rPr lang="sl-SI" noProof="0" dirty="0"/>
              <a:t>Peta raven</a:t>
            </a:r>
            <a:endParaRPr kumimoji="0" lang="sl-SI" noProof="0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181100" y="5486400"/>
            <a:ext cx="4754880" cy="8382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sl-SI" noProof="0" dirty="0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294120" y="1516912"/>
            <a:ext cx="4754880" cy="39417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sl-SI" noProof="0" dirty="0"/>
              <a:t>Uredite sloge besedila matrice</a:t>
            </a:r>
          </a:p>
          <a:p>
            <a:pPr lvl="1" rtl="0" eaLnBrk="1" latinLnBrk="0" hangingPunct="1"/>
            <a:r>
              <a:rPr lang="sl-SI" noProof="0" dirty="0"/>
              <a:t>Druga raven</a:t>
            </a:r>
          </a:p>
          <a:p>
            <a:pPr lvl="2" rtl="0" eaLnBrk="1" latinLnBrk="0" hangingPunct="1"/>
            <a:r>
              <a:rPr lang="sl-SI" noProof="0" dirty="0"/>
              <a:t>Tretja raven</a:t>
            </a:r>
          </a:p>
          <a:p>
            <a:pPr lvl="3" rtl="0" eaLnBrk="1" latinLnBrk="0" hangingPunct="1"/>
            <a:r>
              <a:rPr lang="sl-SI" noProof="0" dirty="0"/>
              <a:t>Četrta raven</a:t>
            </a:r>
          </a:p>
          <a:p>
            <a:pPr lvl="4" rtl="0" eaLnBrk="1" latinLnBrk="0" hangingPunct="1"/>
            <a:r>
              <a:rPr lang="sl-SI" noProof="0" dirty="0"/>
              <a:t>Peta raven</a:t>
            </a:r>
            <a:endParaRPr kumimoji="0" lang="sl-SI" noProof="0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3"/>
          </p:nvPr>
        </p:nvSpPr>
        <p:spPr>
          <a:xfrm>
            <a:off x="6294120" y="5486400"/>
            <a:ext cx="4754880" cy="8382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sl-SI" noProof="0" dirty="0"/>
              <a:t>Uredite sloge besedila matrice</a:t>
            </a:r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39C9B8-5B5A-4912-A57B-36CEFEF2F7AC}" type="datetime1">
              <a:rPr lang="sl-SI" noProof="0" smtClean="0"/>
              <a:t>2. 04. 2020</a:t>
            </a:fld>
            <a:endParaRPr lang="sl-SI" noProof="0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33266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81100" y="274320"/>
            <a:ext cx="9867900" cy="1143000"/>
          </a:xfrm>
        </p:spPr>
        <p:txBody>
          <a:bodyPr rtlCol="0" anchor="ctr"/>
          <a:lstStyle>
            <a:lvl1pPr algn="l">
              <a:defRPr sz="4600"/>
            </a:lvl1pPr>
          </a:lstStyle>
          <a:p>
            <a:pPr rtl="0"/>
            <a:r>
              <a:rPr lang="sl-SI" noProof="0" dirty="0"/>
              <a:t>Uredite slog naslova matrice</a:t>
            </a:r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FB4D70-FA0E-4B80-94F8-13EB107F1360}" type="datetime1">
              <a:rPr lang="sl-SI" noProof="0" smtClean="0"/>
              <a:t>2. 04. 2020</a:t>
            </a:fld>
            <a:endParaRPr lang="sl-SI" noProof="0" dirty="0"/>
          </a:p>
        </p:txBody>
      </p:sp>
      <p:sp>
        <p:nvSpPr>
          <p:cNvPr id="9" name="Označba mesta za nogo 8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8" name="Označba mesta za številko diapozitiva 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20309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65BB07-593E-4544-B11D-A052E41D6856}" type="datetime1">
              <a:rPr lang="sl-SI" noProof="0" smtClean="0"/>
              <a:t>2. 04. 2020</a:t>
            </a:fld>
            <a:endParaRPr lang="sl-SI" noProof="0" dirty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88386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95749" y="1056575"/>
            <a:ext cx="6635265" cy="730250"/>
          </a:xfrm>
        </p:spPr>
        <p:txBody>
          <a:bodyPr tIns="0" bIns="0" rtlCol="0" anchor="t">
            <a:normAutofit/>
          </a:bodyPr>
          <a:lstStyle>
            <a:lvl1pPr algn="l"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rtl="0"/>
            <a:r>
              <a:rPr lang="sl-SI" noProof="0" dirty="0"/>
              <a:t>Kliknite, če želite urediti slog naslova matrice</a:t>
            </a:r>
            <a:endParaRPr kumimoji="0" lang="sl-SI" noProof="0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2"/>
          </p:nvPr>
        </p:nvSpPr>
        <p:spPr>
          <a:xfrm>
            <a:off x="1195750" y="85471"/>
            <a:ext cx="5687370" cy="914400"/>
          </a:xfrm>
        </p:spPr>
        <p:txBody>
          <a:bodyPr lIns="45720" tIns="0" rIns="45720" bIns="0" rtlCol="0" anchor="b"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 eaLnBrk="1" latinLnBrk="0" hangingPunct="1"/>
            <a:r>
              <a:rPr lang="sl-SI" noProof="0" dirty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1"/>
          </p:nvPr>
        </p:nvSpPr>
        <p:spPr>
          <a:xfrm>
            <a:off x="1195750" y="1981200"/>
            <a:ext cx="9853250" cy="41529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rtl="0" eaLnBrk="1" latinLnBrk="0" hangingPunct="1"/>
            <a:r>
              <a:rPr lang="sl-SI" noProof="0" dirty="0"/>
              <a:t>Uredite sloge besedila matrice</a:t>
            </a:r>
          </a:p>
          <a:p>
            <a:pPr lvl="1" rtl="0" eaLnBrk="1" latinLnBrk="0" hangingPunct="1"/>
            <a:r>
              <a:rPr lang="sl-SI" noProof="0" dirty="0"/>
              <a:t>Druga raven</a:t>
            </a:r>
          </a:p>
          <a:p>
            <a:pPr lvl="2" rtl="0" eaLnBrk="1" latinLnBrk="0" hangingPunct="1"/>
            <a:r>
              <a:rPr lang="sl-SI" noProof="0" dirty="0"/>
              <a:t>Tretja raven</a:t>
            </a:r>
          </a:p>
          <a:p>
            <a:pPr lvl="3" rtl="0" eaLnBrk="1" latinLnBrk="0" hangingPunct="1"/>
            <a:r>
              <a:rPr lang="sl-SI" noProof="0" dirty="0"/>
              <a:t>Četrta raven</a:t>
            </a:r>
          </a:p>
          <a:p>
            <a:pPr lvl="4" rtl="0" eaLnBrk="1" latinLnBrk="0" hangingPunct="1"/>
            <a:r>
              <a:rPr lang="sl-SI" noProof="0" dirty="0"/>
              <a:t>Peta raven</a:t>
            </a:r>
            <a:endParaRPr kumimoji="0" lang="sl-SI" noProof="0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399F14-A06E-4116-B566-C84175E32C1A}" type="datetime1">
              <a:rPr lang="sl-SI" noProof="0" smtClean="0"/>
              <a:t>2. 04. 2020</a:t>
            </a:fld>
            <a:endParaRPr lang="sl-SI" noProof="0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>
          <a:xfrm>
            <a:off x="10875264" y="6422065"/>
            <a:ext cx="1016000" cy="365125"/>
          </a:xfrm>
        </p:spPr>
        <p:txBody>
          <a:bodyPr rtlCol="0"/>
          <a:lstStyle/>
          <a:p>
            <a:pPr rtl="0"/>
            <a:fld id="{401CF334-2D5C-4859-84A6-CA7E6E43FAEB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28557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092459" y="1705709"/>
            <a:ext cx="3954590" cy="1253808"/>
          </a:xfrm>
        </p:spPr>
        <p:txBody>
          <a:bodyPr rtlCol="0" anchor="b"/>
          <a:lstStyle>
            <a:lvl1pPr algn="l">
              <a:buNone/>
              <a:defRPr sz="2200" b="1">
                <a:solidFill>
                  <a:schemeClr val="bg2"/>
                </a:solidFill>
              </a:defRPr>
            </a:lvl1pPr>
          </a:lstStyle>
          <a:p>
            <a:pPr rtl="0"/>
            <a:r>
              <a:rPr lang="sl-SI" noProof="0" dirty="0"/>
              <a:t>Kliknite, da uredite slog naslova matrice.</a:t>
            </a:r>
            <a:endParaRPr kumimoji="0" lang="sl-SI" noProof="0" dirty="0"/>
          </a:p>
        </p:txBody>
      </p:sp>
      <p:sp>
        <p:nvSpPr>
          <p:cNvPr id="3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"/>
          </p:nvPr>
        </p:nvSpPr>
        <p:spPr>
          <a:xfrm>
            <a:off x="1233269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 rtlCol="0"/>
          <a:lstStyle>
            <a:lvl1pPr marL="0" indent="0"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sl-SI" noProof="0" dirty="0"/>
              <a:t>Kliknite ikono, da dodate sliko</a:t>
            </a: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7092462" y="2998764"/>
            <a:ext cx="3954587" cy="3135335"/>
          </a:xfrm>
        </p:spPr>
        <p:txBody>
          <a:bodyPr lIns="45720" rIns="45720" rtlCol="0">
            <a:normAutofit/>
          </a:bodyPr>
          <a:lstStyle>
            <a:lvl1pPr marL="0" indent="0">
              <a:buFontTx/>
              <a:buNone/>
              <a:defRPr sz="1800" baseline="0">
                <a:solidFill>
                  <a:schemeClr val="bg1"/>
                </a:solidFill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rtl="0" eaLnBrk="1" latinLnBrk="0" hangingPunct="1"/>
            <a:r>
              <a:rPr lang="sl-SI" noProof="0" dirty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>
          <a:xfrm>
            <a:off x="609600" y="6422065"/>
            <a:ext cx="2844800" cy="365125"/>
          </a:xfrm>
        </p:spPr>
        <p:txBody>
          <a:bodyPr rtlCol="0"/>
          <a:lstStyle/>
          <a:p>
            <a:pPr rtl="0"/>
            <a:fld id="{F4E93C26-47CE-4E49-B184-6AA294A7B24C}" type="datetime1">
              <a:rPr lang="sl-SI" noProof="0" smtClean="0"/>
              <a:t>2. 04. 2020</a:t>
            </a:fld>
            <a:endParaRPr lang="sl-SI" noProof="0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48136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značba mesta za naslov 8"/>
          <p:cNvSpPr>
            <a:spLocks noGrp="1"/>
          </p:cNvSpPr>
          <p:nvPr>
            <p:ph type="title"/>
          </p:nvPr>
        </p:nvSpPr>
        <p:spPr>
          <a:xfrm>
            <a:off x="1181100" y="274638"/>
            <a:ext cx="9867900" cy="1143000"/>
          </a:xfrm>
          <a:prstGeom prst="rect">
            <a:avLst/>
          </a:prstGeom>
        </p:spPr>
        <p:txBody>
          <a:bodyPr vert="horz" lIns="45720" rIns="45720" rtlCol="0" anchor="ctr">
            <a:normAutofit/>
          </a:bodyPr>
          <a:lstStyle/>
          <a:p>
            <a:pPr rtl="0"/>
            <a:r>
              <a:rPr lang="sl-SI" noProof="0" dirty="0"/>
              <a:t>Kliknite, če želite urediti slog naslova matrice</a:t>
            </a:r>
            <a:endParaRPr kumimoji="0" lang="sl-SI" noProof="0" dirty="0"/>
          </a:p>
        </p:txBody>
      </p:sp>
      <p:sp>
        <p:nvSpPr>
          <p:cNvPr id="30" name="Označba mesta za besedilo 29"/>
          <p:cNvSpPr>
            <a:spLocks noGrp="1"/>
          </p:cNvSpPr>
          <p:nvPr>
            <p:ph type="body" idx="1"/>
          </p:nvPr>
        </p:nvSpPr>
        <p:spPr>
          <a:xfrm>
            <a:off x="1181100" y="1600201"/>
            <a:ext cx="98679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 eaLnBrk="1" latinLnBrk="0" hangingPunct="1"/>
            <a:r>
              <a:rPr lang="sl-SI" noProof="0" dirty="0"/>
              <a:t>Uredite sloge besedila matrice</a:t>
            </a:r>
          </a:p>
          <a:p>
            <a:pPr lvl="1" rtl="0" eaLnBrk="1" latinLnBrk="0" hangingPunct="1"/>
            <a:r>
              <a:rPr lang="sl-SI" noProof="0" dirty="0"/>
              <a:t>Druga raven</a:t>
            </a:r>
          </a:p>
          <a:p>
            <a:pPr lvl="2" rtl="0" eaLnBrk="1" latinLnBrk="0" hangingPunct="1"/>
            <a:r>
              <a:rPr lang="sl-SI" noProof="0" dirty="0"/>
              <a:t>Tretja raven</a:t>
            </a:r>
          </a:p>
          <a:p>
            <a:pPr lvl="3" rtl="0" eaLnBrk="1" latinLnBrk="0" hangingPunct="1"/>
            <a:r>
              <a:rPr lang="sl-SI" noProof="0" dirty="0"/>
              <a:t>Četrta raven</a:t>
            </a:r>
          </a:p>
          <a:p>
            <a:pPr lvl="4" rtl="0" eaLnBrk="1" latinLnBrk="0" hangingPunct="1"/>
            <a:r>
              <a:rPr lang="sl-SI" noProof="0" dirty="0"/>
              <a:t>Peta raven</a:t>
            </a:r>
            <a:endParaRPr kumimoji="0" lang="sl-SI" noProof="0" dirty="0"/>
          </a:p>
        </p:txBody>
      </p:sp>
      <p:sp>
        <p:nvSpPr>
          <p:cNvPr id="10" name="Označba mesta za datum 9"/>
          <p:cNvSpPr>
            <a:spLocks noGrp="1"/>
          </p:cNvSpPr>
          <p:nvPr>
            <p:ph type="dt" sz="half" idx="2"/>
          </p:nvPr>
        </p:nvSpPr>
        <p:spPr>
          <a:xfrm>
            <a:off x="609600" y="6422065"/>
            <a:ext cx="2844800" cy="365125"/>
          </a:xfrm>
          <a:prstGeom prst="rect">
            <a:avLst/>
          </a:prstGeom>
        </p:spPr>
        <p:txBody>
          <a:bodyPr vert="horz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fld id="{0222E693-C814-47FE-9DBD-A19C81DEBEE3}" type="datetime1">
              <a:rPr lang="sl-SI" noProof="0" smtClean="0"/>
              <a:t>2. 04. 2020</a:t>
            </a:fld>
            <a:endParaRPr lang="sl-SI" noProof="0" dirty="0"/>
          </a:p>
        </p:txBody>
      </p:sp>
      <p:sp>
        <p:nvSpPr>
          <p:cNvPr id="22" name="Označba mesta za nogo 21"/>
          <p:cNvSpPr>
            <a:spLocks noGrp="1"/>
          </p:cNvSpPr>
          <p:nvPr>
            <p:ph type="ftr" sz="quarter" idx="3"/>
          </p:nvPr>
        </p:nvSpPr>
        <p:spPr>
          <a:xfrm>
            <a:off x="4165600" y="6422065"/>
            <a:ext cx="3860800" cy="365125"/>
          </a:xfrm>
          <a:prstGeom prst="rect">
            <a:avLst/>
          </a:prstGeom>
        </p:spPr>
        <p:txBody>
          <a:bodyPr vert="horz" lIns="0" rIns="0" bIns="0" rtlCol="0" anchor="b"/>
          <a:lstStyle>
            <a:lvl1pPr algn="ct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18" name="Označba mesta za številko diapozitiva 17"/>
          <p:cNvSpPr>
            <a:spLocks noGrp="1"/>
          </p:cNvSpPr>
          <p:nvPr>
            <p:ph type="sldNum" sz="quarter" idx="4"/>
          </p:nvPr>
        </p:nvSpPr>
        <p:spPr>
          <a:xfrm>
            <a:off x="10871200" y="6422065"/>
            <a:ext cx="1016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fld id="{401CF334-2D5C-4859-84A6-CA7E6E43FAEB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8665681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 baseline="0">
          <a:solidFill>
            <a:schemeClr val="bg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bg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bg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bg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744" userDrawn="1">
          <p15:clr>
            <a:srgbClr val="F26B43"/>
          </p15:clr>
        </p15:guide>
        <p15:guide id="3" pos="6960" userDrawn="1">
          <p15:clr>
            <a:srgbClr val="F26B43"/>
          </p15:clr>
        </p15:guide>
        <p15:guide id="4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sl-SI" dirty="0"/>
              <a:t>Postavitev naslova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sl-SI" dirty="0"/>
              <a:t>Podnaslov</a:t>
            </a:r>
          </a:p>
        </p:txBody>
      </p:sp>
    </p:spTree>
    <p:extLst>
      <p:ext uri="{BB962C8B-B14F-4D97-AF65-F5344CB8AC3E}">
        <p14:creationId xmlns:p14="http://schemas.microsoft.com/office/powerpoint/2010/main" val="105337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>
          <a:xfrm>
            <a:off x="1181100" y="274638"/>
            <a:ext cx="10015818" cy="1143000"/>
          </a:xfrm>
        </p:spPr>
        <p:txBody>
          <a:bodyPr rtlCol="0">
            <a:noAutofit/>
          </a:bodyPr>
          <a:lstStyle/>
          <a:p>
            <a:pPr rtl="0"/>
            <a:r>
              <a:rPr lang="sl-SI" sz="3900" dirty="0"/>
              <a:t>Naslov in postavitev vsebine s seznamom</a:t>
            </a:r>
          </a:p>
        </p:txBody>
      </p:sp>
      <p:sp>
        <p:nvSpPr>
          <p:cNvPr id="14" name="Označba mesta za vsebino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l-SI" dirty="0"/>
              <a:t>Kliknite, če želite urediti sloge besedila matrice</a:t>
            </a:r>
          </a:p>
          <a:p>
            <a:pPr lvl="1" rtl="0"/>
            <a:r>
              <a:rPr lang="sl-SI" dirty="0"/>
              <a:t>Druga raven</a:t>
            </a:r>
          </a:p>
          <a:p>
            <a:pPr lvl="2" rtl="0"/>
            <a:r>
              <a:rPr lang="sl-SI" dirty="0"/>
              <a:t>Tretja raven</a:t>
            </a:r>
          </a:p>
          <a:p>
            <a:pPr lvl="3" rtl="0"/>
            <a:r>
              <a:rPr lang="sl-SI" dirty="0"/>
              <a:t>Četrta raven</a:t>
            </a:r>
          </a:p>
          <a:p>
            <a:pPr lvl="4" rtl="0"/>
            <a:r>
              <a:rPr lang="sl-SI" dirty="0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311046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sl-SI" sz="3900" dirty="0"/>
              <a:t>Dve postavitvi vsebine s tabelo</a:t>
            </a:r>
          </a:p>
        </p:txBody>
      </p:sp>
      <p:graphicFrame>
        <p:nvGraphicFramePr>
          <p:cNvPr id="4" name="Označba mesta za vsebino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01011538"/>
              </p:ext>
            </p:extLst>
          </p:nvPr>
        </p:nvGraphicFramePr>
        <p:xfrm>
          <a:off x="1187450" y="1600200"/>
          <a:ext cx="4754562" cy="208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rtl="0"/>
                      <a:r>
                        <a:rPr lang="sl-SI" noProof="0" dirty="0"/>
                        <a:t>Razred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sl-SI" noProof="0" dirty="0"/>
                        <a:t>Skupina A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sl-SI" noProof="0" dirty="0"/>
                        <a:t>Skupina B</a:t>
                      </a:r>
                    </a:p>
                  </a:txBody>
                  <a:tcPr marL="91075" marR="9107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rtl="0"/>
                      <a:r>
                        <a:rPr lang="sl-SI" noProof="0" dirty="0"/>
                        <a:t>Razred 1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sl-SI" noProof="0" dirty="0"/>
                        <a:t>82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sl-SI" noProof="0" dirty="0"/>
                        <a:t>85</a:t>
                      </a:r>
                    </a:p>
                  </a:txBody>
                  <a:tcPr marL="91075" marR="910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rtl="0"/>
                      <a:r>
                        <a:rPr lang="sl-SI" noProof="0" dirty="0"/>
                        <a:t>Razred 2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sl-SI" noProof="0" dirty="0"/>
                        <a:t>76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sl-SI" noProof="0" dirty="0"/>
                        <a:t>88</a:t>
                      </a:r>
                    </a:p>
                  </a:txBody>
                  <a:tcPr marL="91075" marR="910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rtl="0"/>
                      <a:r>
                        <a:rPr lang="sl-SI" noProof="0" dirty="0"/>
                        <a:t>Razred 3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sl-SI" noProof="0" dirty="0"/>
                        <a:t>84</a:t>
                      </a:r>
                    </a:p>
                  </a:txBody>
                  <a:tcPr marL="91075" marR="91075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sl-SI" noProof="0" dirty="0"/>
                        <a:t>90</a:t>
                      </a:r>
                    </a:p>
                  </a:txBody>
                  <a:tcPr marL="91075" marR="9107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Označba mesta za vsebino 10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r>
              <a:rPr lang="sl-SI" dirty="0"/>
              <a:t>Tukaj vstavite prvo oznako</a:t>
            </a:r>
          </a:p>
          <a:p>
            <a:pPr rtl="0"/>
            <a:r>
              <a:rPr lang="sl-SI" dirty="0"/>
              <a:t>Tukaj vstavite drugo oznako</a:t>
            </a:r>
          </a:p>
          <a:p>
            <a:pPr rtl="0"/>
            <a:r>
              <a:rPr lang="sl-SI" dirty="0"/>
              <a:t>Tukaj vstavite tretjo oznako</a:t>
            </a:r>
          </a:p>
        </p:txBody>
      </p:sp>
    </p:spTree>
    <p:extLst>
      <p:ext uri="{BB962C8B-B14F-4D97-AF65-F5344CB8AC3E}">
        <p14:creationId xmlns:p14="http://schemas.microsoft.com/office/powerpoint/2010/main" val="61555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81100" y="274638"/>
            <a:ext cx="10024782" cy="1143000"/>
          </a:xfrm>
        </p:spPr>
        <p:txBody>
          <a:bodyPr rtlCol="0">
            <a:noAutofit/>
          </a:bodyPr>
          <a:lstStyle/>
          <a:p>
            <a:pPr rtl="0"/>
            <a:r>
              <a:rPr lang="sl-SI" sz="3900" dirty="0"/>
              <a:t>Postavitev dveh vsebin z grafiko </a:t>
            </a:r>
            <a:r>
              <a:rPr lang="sl-SI" sz="3900" dirty="0" err="1"/>
              <a:t>SmartArt</a:t>
            </a:r>
            <a:endParaRPr lang="sl-SI" sz="3900" dirty="0"/>
          </a:p>
        </p:txBody>
      </p:sp>
      <p:sp>
        <p:nvSpPr>
          <p:cNvPr id="10" name="Označba mesta za vsebino 9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sl-SI" dirty="0"/>
              <a:t>Tukaj vstavite prvo oznako</a:t>
            </a:r>
          </a:p>
          <a:p>
            <a:pPr rtl="0"/>
            <a:r>
              <a:rPr lang="sl-SI" dirty="0"/>
              <a:t>Tukaj vstavite drugo oznako</a:t>
            </a:r>
          </a:p>
          <a:p>
            <a:pPr rtl="0"/>
            <a:r>
              <a:rPr lang="sl-SI" dirty="0"/>
              <a:t>Tukaj vstavite tretjo oznako</a:t>
            </a:r>
          </a:p>
        </p:txBody>
      </p:sp>
      <p:graphicFrame>
        <p:nvGraphicFramePr>
          <p:cNvPr id="9" name="Označba mesta za vsebino 8" descr="Vodoravni označeni seznam prikazuje 3 skupine, razporejene od leve proti desni z opisi opravila pod vsako skupino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53762263"/>
              </p:ext>
            </p:extLst>
          </p:nvPr>
        </p:nvGraphicFramePr>
        <p:xfrm>
          <a:off x="6267450" y="1600200"/>
          <a:ext cx="4754563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8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ferenčna točka predloge načrta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3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int of reference design slides.potx" id="{5F4C6771-7255-4B3F-B4D9-48E4EEE90EC7}" vid="{B39A4542-7627-4ADE-85DC-BBF138EEAC58}"/>
    </a:ext>
  </a:extLst>
</a:theme>
</file>

<file path=ppt/theme/theme2.xml><?xml version="1.0" encoding="utf-8"?>
<a:theme xmlns:a="http://schemas.openxmlformats.org/drawingml/2006/main" name="Officeova tema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3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3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7f9b5e87859ce6d7eedbdc6e4e4205c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5e0075ee7624d6a846e01eb6183742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Props1.xml><?xml version="1.0" encoding="utf-8"?>
<ds:datastoreItem xmlns:ds="http://schemas.openxmlformats.org/officeDocument/2006/customXml" ds:itemID="{F80B942B-1861-413F-A893-C807809636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FC6ADE-547D-4F27-AA11-CFFF39E7DE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ED91436-6952-4A6A-9FC4-A3D900B646A3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TF03460539</Template>
  <TotalTime>0</TotalTime>
  <Words>97</Words>
  <PresentationFormat>Widescreen</PresentationFormat>
  <Paragraphs>40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Century Gothic</vt:lpstr>
      <vt:lpstr>Palatino Linotype</vt:lpstr>
      <vt:lpstr>Wingdings 2</vt:lpstr>
      <vt:lpstr>Referenčna točka predloge načrta</vt:lpstr>
      <vt:lpstr>Postavitev naslova</vt:lpstr>
      <vt:lpstr>Naslov in postavitev vsebine s seznamom</vt:lpstr>
      <vt:lpstr>Dve postavitvi vsebine s tabelo</vt:lpstr>
      <vt:lpstr>Postavitev dveh vsebin z grafiko SmartArt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2019-06-17T09:40:00Z</dcterms:created>
  <dcterms:modified xsi:type="dcterms:W3CDTF">2020-04-03T01:38:27Z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