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3848" y="88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"/>
              <a:t>Edit Master text styles</a:t>
            </a:r>
          </a:p>
          <a:p>
            <a:pPr lvl="1" rtl="0"/>
            <a:r>
              <a:rPr lang="sl"/>
              <a:t>Second level</a:t>
            </a:r>
          </a:p>
          <a:p>
            <a:pPr lvl="2" rtl="0"/>
            <a:r>
              <a:rPr lang="sl"/>
              <a:t>Third level</a:t>
            </a:r>
          </a:p>
          <a:p>
            <a:pPr lvl="3" rtl="0"/>
            <a:r>
              <a:rPr lang="sl"/>
              <a:t>Fourth level</a:t>
            </a:r>
          </a:p>
          <a:p>
            <a:pPr lvl="4" rtl="0"/>
            <a:r>
              <a:rPr lang="sl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08EC22-F038-4864-8326-76F8D661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sl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sl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l"/>
              <a:t>Fare clic per modificare gli stili del testo dello schema</a:t>
            </a:r>
          </a:p>
          <a:p>
            <a:pPr lvl="1" rtl="0"/>
            <a:r>
              <a:rPr lang="sl"/>
              <a:t>Secondo livello</a:t>
            </a:r>
          </a:p>
          <a:p>
            <a:pPr lvl="2" rtl="0"/>
            <a:r>
              <a:rPr lang="sl"/>
              <a:t>Terzo livello</a:t>
            </a:r>
          </a:p>
          <a:p>
            <a:pPr lvl="3" rtl="0"/>
            <a:r>
              <a:rPr lang="sl"/>
              <a:t>Quarto livello</a:t>
            </a:r>
          </a:p>
          <a:p>
            <a:pPr lvl="4" rtl="0"/>
            <a:r>
              <a:rPr lang="sl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sl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sl"/>
              <a:t>Fare clic per modificare gli stili del testo dello schema</a:t>
            </a:r>
          </a:p>
          <a:p>
            <a:pPr lvl="1" rtl="0"/>
            <a:r>
              <a:rPr lang="sl"/>
              <a:t>Secondo livello</a:t>
            </a:r>
          </a:p>
          <a:p>
            <a:pPr lvl="2" rtl="0"/>
            <a:r>
              <a:rPr lang="sl"/>
              <a:t>Terzo livello</a:t>
            </a:r>
          </a:p>
          <a:p>
            <a:pPr lvl="3" rtl="0"/>
            <a:r>
              <a:rPr lang="sl"/>
              <a:t>Quarto livello</a:t>
            </a:r>
          </a:p>
          <a:p>
            <a:pPr lvl="4" rtl="0"/>
            <a:r>
              <a:rPr lang="sl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l"/>
              <a:t>Fare clic per modificare gli stili del testo dello schema</a:t>
            </a:r>
          </a:p>
          <a:p>
            <a:pPr lvl="1" rtl="0"/>
            <a:r>
              <a:rPr lang="sl"/>
              <a:t>Secondo livello</a:t>
            </a:r>
          </a:p>
          <a:p>
            <a:pPr lvl="2" rtl="0"/>
            <a:r>
              <a:rPr lang="sl"/>
              <a:t>Terzo livello</a:t>
            </a:r>
          </a:p>
          <a:p>
            <a:pPr lvl="3" rtl="0"/>
            <a:r>
              <a:rPr lang="sl"/>
              <a:t>Quarto livello</a:t>
            </a:r>
          </a:p>
          <a:p>
            <a:pPr lvl="4" rtl="0"/>
            <a:r>
              <a:rPr lang="sl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sl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sl"/>
              <a:t>Fare clic per modificare gli stili del testo dello schema</a:t>
            </a:r>
          </a:p>
          <a:p>
            <a:pPr lvl="1" rtl="0"/>
            <a:r>
              <a:rPr lang="sl"/>
              <a:t>Secondo livello</a:t>
            </a:r>
          </a:p>
          <a:p>
            <a:pPr lvl="2" rtl="0"/>
            <a:r>
              <a:rPr lang="sl"/>
              <a:t>Terzo livello</a:t>
            </a:r>
          </a:p>
          <a:p>
            <a:pPr lvl="3" rtl="0"/>
            <a:r>
              <a:rPr lang="sl"/>
              <a:t>Quarto livello</a:t>
            </a:r>
          </a:p>
          <a:p>
            <a:pPr lvl="4" rtl="0"/>
            <a:r>
              <a:rPr lang="sl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sl"/>
              <a:t>Fare clic per modificare gli stili del testo dello schema</a:t>
            </a:r>
          </a:p>
          <a:p>
            <a:pPr lvl="1" rtl="0"/>
            <a:r>
              <a:rPr lang="sl"/>
              <a:t>Secondo livello</a:t>
            </a:r>
          </a:p>
          <a:p>
            <a:pPr lvl="2" rtl="0"/>
            <a:r>
              <a:rPr lang="sl"/>
              <a:t>Terzo livello</a:t>
            </a:r>
          </a:p>
          <a:p>
            <a:pPr lvl="3" rtl="0"/>
            <a:r>
              <a:rPr lang="sl"/>
              <a:t>Quarto livello</a:t>
            </a:r>
          </a:p>
          <a:p>
            <a:pPr lvl="4" rtl="0"/>
            <a:r>
              <a:rPr lang="sl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sl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sl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sl"/>
              <a:t>Fare clic per modificare gli stili del testo dello schema</a:t>
            </a:r>
          </a:p>
          <a:p>
            <a:pPr lvl="1" rtl="0"/>
            <a:r>
              <a:rPr lang="sl"/>
              <a:t>Secondo livello</a:t>
            </a:r>
          </a:p>
          <a:p>
            <a:pPr lvl="2" rtl="0"/>
            <a:r>
              <a:rPr lang="sl"/>
              <a:t>Terzo livello</a:t>
            </a:r>
          </a:p>
          <a:p>
            <a:pPr lvl="3" rtl="0"/>
            <a:r>
              <a:rPr lang="sl"/>
              <a:t>Quarto livello</a:t>
            </a:r>
          </a:p>
          <a:p>
            <a:pPr lvl="4" rtl="0"/>
            <a:r>
              <a:rPr lang="sl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sl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sl"/>
              <a:t>Fare clic per modificare gli stili del testo dello schema</a:t>
            </a:r>
          </a:p>
          <a:p>
            <a:pPr lvl="1" rtl="0"/>
            <a:r>
              <a:rPr lang="sl"/>
              <a:t>Secondo livello</a:t>
            </a:r>
          </a:p>
          <a:p>
            <a:pPr lvl="2" rtl="0"/>
            <a:r>
              <a:rPr lang="sl"/>
              <a:t>Terzo livello</a:t>
            </a:r>
          </a:p>
          <a:p>
            <a:pPr lvl="3" rtl="0"/>
            <a:r>
              <a:rPr lang="sl"/>
              <a:t>Quarto livello</a:t>
            </a:r>
          </a:p>
          <a:p>
            <a:pPr lvl="4" rtl="0"/>
            <a:r>
              <a:rPr lang="sl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sl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sl"/>
              <a:t>Fare clic per modificare gli stili del testo dello schema</a:t>
            </a:r>
          </a:p>
          <a:p>
            <a:pPr lvl="1" rtl="0"/>
            <a:r>
              <a:rPr lang="sl"/>
              <a:t>Secondo livello</a:t>
            </a:r>
          </a:p>
          <a:p>
            <a:pPr lvl="2" rtl="0"/>
            <a:r>
              <a:rPr lang="sl"/>
              <a:t>Terzo livello</a:t>
            </a:r>
          </a:p>
          <a:p>
            <a:pPr lvl="3" rtl="0"/>
            <a:r>
              <a:rPr lang="sl"/>
              <a:t>Quarto livello</a:t>
            </a:r>
          </a:p>
          <a:p>
            <a:pPr lvl="4" rtl="0"/>
            <a:r>
              <a:rPr lang="sl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sl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sl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sl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sl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l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l"/>
              <a:t>Fare clic per modificare gli stili del testo dello schema</a:t>
            </a:r>
          </a:p>
          <a:p>
            <a:pPr lvl="1" rtl="0"/>
            <a:r>
              <a:rPr lang="sl"/>
              <a:t>Secondo livello</a:t>
            </a:r>
          </a:p>
          <a:p>
            <a:pPr lvl="2" rtl="0"/>
            <a:r>
              <a:rPr lang="sl"/>
              <a:t>Terzo livello</a:t>
            </a:r>
          </a:p>
          <a:p>
            <a:pPr lvl="3" rtl="0"/>
            <a:r>
              <a:rPr lang="sl"/>
              <a:t>Quarto livello</a:t>
            </a:r>
          </a:p>
          <a:p>
            <a:pPr lvl="4" rtl="0"/>
            <a:r>
              <a:rPr lang="sl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50348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0" y="5185494"/>
            <a:ext cx="7772400" cy="6056931"/>
          </a:xfrm>
          <a:prstGeom prst="rect">
            <a:avLst/>
          </a:prstGeom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025791" y="842816"/>
            <a:ext cx="601551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l" sz="36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Organizirana </a:t>
            </a:r>
          </a:p>
        </p:txBody>
      </p:sp>
      <p:sp>
        <p:nvSpPr>
          <p:cNvPr id="8" name="Rettangolo 7"/>
          <p:cNvSpPr/>
          <p:nvPr/>
        </p:nvSpPr>
        <p:spPr>
          <a:xfrm>
            <a:off x="2584406" y="1338451"/>
            <a:ext cx="8727897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l" sz="54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mapa »Prejeto«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7150" y="5010150"/>
            <a:ext cx="38100" cy="381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692" y="1542309"/>
            <a:ext cx="7772400" cy="3590023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4831773" y="5717512"/>
            <a:ext cx="230678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l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Skrajšajte dolge niti e-poštnih sporočil z enim klikom. Počistite izbrisana sporočila, ki ste jih že prebrali, če je v naslednjem sporočilu v niti enaka vsebina. V skupini </a:t>
            </a:r>
            <a:r>
              <a:rPr lang="sl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Izbriši</a:t>
            </a:r>
            <a:r>
              <a:rPr lang="sl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na traku izberite možnost </a:t>
            </a:r>
            <a:r>
              <a:rPr lang="sl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Počisti</a:t>
            </a:r>
            <a:r>
              <a:rPr lang="sl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57202" y="8399601"/>
            <a:ext cx="2317173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sl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Če želite nemudoma ustaviti vsa prihodnja sporočila, ki zasedajo vašo mapo »Prejeto«, izberite eno od sporočil in nato v skupini </a:t>
            </a:r>
            <a:r>
              <a:rPr lang="sl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Izbriši</a:t>
            </a:r>
            <a:r>
              <a:rPr lang="sl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na traku izberite </a:t>
            </a:r>
            <a:r>
              <a:rPr lang="en-US" sz="1000" b="1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Preziranje</a:t>
            </a:r>
            <a:r>
              <a:rPr lang="en-US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000" b="1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pogovora</a:t>
            </a:r>
            <a:r>
              <a:rPr lang="sl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 Vsa obstoječa sporočila in vsa prihodnja sporočila v tem pogovoru bodo poslana v mapo </a:t>
            </a:r>
            <a:r>
              <a:rPr lang="sl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Izbrisano</a:t>
            </a:r>
            <a:r>
              <a:rPr lang="sl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199222" y="5205469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l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Čiščenje mape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3758502" y="71482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Preziranje</a:t>
            </a:r>
            <a:r>
              <a:rPr lang="en-US" sz="17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700" b="1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pogovora</a:t>
            </a:r>
            <a:endParaRPr lang="sl" sz="1700" b="1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2" y="0"/>
            <a:ext cx="7772399" cy="996066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5472" y="359468"/>
            <a:ext cx="7221681" cy="509815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743254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2" y="6249366"/>
            <a:ext cx="777239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l" sz="1700" i="1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Oglejte si več nasvetov, videoposnetkov, pomoči in izobraževanja</a:t>
            </a:r>
          </a:p>
        </p:txBody>
      </p:sp>
      <p:sp>
        <p:nvSpPr>
          <p:cNvPr id="7" name="Rettangolo 6"/>
          <p:cNvSpPr/>
          <p:nvPr/>
        </p:nvSpPr>
        <p:spPr>
          <a:xfrm>
            <a:off x="896114" y="6689961"/>
            <a:ext cx="601551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l" sz="3700" b="1" i="1" dirty="0">
                <a:solidFill>
                  <a:schemeClr val="bg1"/>
                </a:solidFill>
                <a:latin typeface="Segoe UI" panose="020B0502040204020203" pitchFamily="34" charset="0"/>
                <a:ea typeface="Segoe Pro" charset="0"/>
                <a:cs typeface="Segoe UI" panose="020B0502040204020203" pitchFamily="34" charset="0"/>
              </a:rPr>
              <a:t>Obiščite spletni naslov aka.ms/officetips</a:t>
            </a:r>
          </a:p>
        </p:txBody>
      </p:sp>
      <p:sp>
        <p:nvSpPr>
          <p:cNvPr id="8" name="Rettangolo 7"/>
          <p:cNvSpPr/>
          <p:nvPr/>
        </p:nvSpPr>
        <p:spPr>
          <a:xfrm>
            <a:off x="925609" y="8034742"/>
            <a:ext cx="60155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l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Te izkušnje so na voljo v programih Outlook 2016 in Outlook za Office 365. </a:t>
            </a:r>
          </a:p>
          <a:p>
            <a:pPr algn="ctr" rtl="0"/>
            <a:endParaRPr lang="en-US" sz="1700" dirty="0">
              <a:solidFill>
                <a:schemeClr val="bg1"/>
              </a:solidFill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r>
              <a:rPr lang="sl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135294" y="359468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l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Arhiv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14812" y="2666250"/>
            <a:ext cx="34263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l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Premik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806728" y="1077490"/>
            <a:ext cx="2306782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l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Izberite gumb </a:t>
            </a:r>
            <a:r>
              <a:rPr lang="sl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Arhiv</a:t>
            </a:r>
            <a:r>
              <a:rPr lang="sl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, da premaknete označeno sporočilo ali pogovor v Outlookovo mapo </a:t>
            </a:r>
            <a:r>
              <a:rPr lang="sl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Arhiv</a:t>
            </a:r>
            <a:r>
              <a:rPr lang="sl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 Shranite sporočilo za poznejšo uporabo z enim klikom. </a:t>
            </a:r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831773" y="5717512"/>
            <a:ext cx="2306782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00983" y="4090855"/>
            <a:ext cx="230678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sl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Ustvarite več map za kategoriziranje in shranjevanje sporočil. Kliknite mapo »Prejeto« z enim klikom, nato pa izberite </a:t>
            </a:r>
            <a:r>
              <a:rPr lang="sl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Nova mapa</a:t>
            </a:r>
            <a:r>
              <a:rPr lang="sl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 Če želite premakniti sporočilo, ga izberite na seznamu sporočil, nato pa ga povlecite in spustite v ustrezno mapo. </a:t>
            </a:r>
          </a:p>
        </p:txBody>
      </p:sp>
    </p:spTree>
    <p:extLst>
      <p:ext uri="{BB962C8B-B14F-4D97-AF65-F5344CB8AC3E}">
        <p14:creationId xmlns:p14="http://schemas.microsoft.com/office/powerpoint/2010/main" val="661640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4D3B74-80BF-4E99-9F1F-561C67642B96}">
  <ds:schemaRefs>
    <ds:schemaRef ds:uri="http://purl.org/dc/dcmitype/"/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http://purl.org/dc/terms/"/>
    <ds:schemaRef ds:uri="876de33e-aaa5-4507-9b92-b84e676ded0d"/>
    <ds:schemaRef ds:uri="http://schemas.microsoft.com/office/2006/documentManagement/types"/>
    <ds:schemaRef ds:uri="http://schemas.microsoft.com/office/2006/metadata/properties"/>
    <ds:schemaRef ds:uri="http://purl.org/dc/elements/1.1/"/>
    <ds:schemaRef ds:uri="10dd7f8a-f247-48ee-8534-441ce336aea6"/>
    <ds:schemaRef ds:uri="9a0666c7-4cba-45e4-bb78-1ed48d50e5d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78A7052-6C53-4B40-86F4-5C80C7C03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248F2E-5A93-4129-BE54-9C0BA8909B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1531</TotalTime>
  <Words>200</Words>
  <PresentationFormat>Custom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Segoe UI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2017-09-21T10:54:05Z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