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>
      <p:cViewPr varScale="1">
        <p:scale>
          <a:sx n="150" d="100"/>
          <a:sy n="150" d="100"/>
        </p:scale>
        <p:origin x="190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sl-SI">
                <a:latin typeface="Corbel" panose="020B0503020204020204" pitchFamily="34" charset="0"/>
              </a:rPr>
              <a:t>21. 3. 2018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5D44AA9-01A9-4234-A7D5-759E9183FA36}" type="slidenum">
              <a:rPr lang="sl-SI" smtClean="0">
                <a:latin typeface="Corbel" panose="020B0503020204020204" pitchFamily="34" charset="0"/>
              </a:rPr>
              <a:t>‹#›</a:t>
            </a:fld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72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rbel" pitchFamily="34" charset="0"/>
              </a:defRPr>
            </a:lvl1pPr>
          </a:lstStyle>
          <a:p>
            <a:r>
              <a:rPr lang="sl-SI"/>
              <a:t>21. 3. 2018</a:t>
            </a:r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C4717457-3D7F-47C7-A42B-6399AD530DD1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35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524000" y="1676400"/>
            <a:ext cx="6934200" cy="2362199"/>
          </a:xfrm>
        </p:spPr>
        <p:txBody>
          <a:bodyPr wrap="square" rtlCol="0"/>
          <a:lstStyle>
            <a:lvl1pPr>
              <a:lnSpc>
                <a:spcPct val="60000"/>
              </a:lnSpc>
              <a:defRPr sz="5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rtl="0"/>
            <a:r>
              <a:rPr lang="sl-SI"/>
              <a:t>Kliknite, da dodate naslov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114800"/>
            <a:ext cx="6934200" cy="13716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l-SI"/>
              <a:t>Kliknite, da dodate podnaslov</a:t>
            </a:r>
            <a:endParaRPr lang="sl-SI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sl-SI"/>
              <a:t>21. 3. 2018</a:t>
            </a:r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1022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avg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AVGUST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7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sept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September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34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okto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  <a:endParaRPr lang="sl-SI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Oktober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01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nov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November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09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dec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December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1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pPr rtl="0"/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sl-SI"/>
              <a:t>21. 3. 2018</a:t>
            </a:r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563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sl-SI"/>
              <a:t>21. 3. 2018</a:t>
            </a:r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47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mes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Skupina 256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58" name="Skupina 25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301" name="Raven povezovalnik 30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Raven povezovalnik 30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Raven povezovalnik 30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Raven povezovalnik 30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Raven povezovalnik 30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Raven povezovalnik 30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Skupina 258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95" name="Raven povezovalnik 29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Raven povezovalnik 29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Raven povezovalnik 29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Raven povezovalnik 29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Raven povezovalnik 29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Raven povezovalnik 2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Skupina 259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89" name="Raven povezovalnik 28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Raven povezovalnik 28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Raven povezovalnik 29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Raven povezovalnik 29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Raven povezovalnik 29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Raven povezovalnik 29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1" name="Skupina 260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83" name="Raven povezovalnik 282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Raven povezovalnik 283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Raven povezovalnik 284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Raven povezovalnik 285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Raven povezovalnik 28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Raven povezovalnik 28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2" name="Skupina 261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77" name="Raven povezovalnik 276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Raven povezovalnik 277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Raven povezovalnik 278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Raven povezovalnik 279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Raven povezovalnik 280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Raven povezovalnik 281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Skupina 26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Skupina 263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Leto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Mesec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janu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38" name="Skupina 23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39" name="Raven povezovalnik 23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Raven povezovalnik 23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Raven povezovalnik 24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Raven povezovalnik 24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Raven povezovalnik 24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Raven povezovalnik 24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1" name="Skupina 230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32" name="Raven povezovalnik 23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Raven povezovalnik 23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Raven povezovalnik 23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Raven povezovalnik 234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Raven povezovalnik 23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Raven povezovalnik 23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4" name="Skupina 223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25" name="Raven povezovalnik 22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Raven povezovalnik 22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Raven povezovalnik 22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Raven povezovalnik 227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Raven povezovalnik 22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Raven povezovalnik 22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Skupina 216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18" name="Raven povezovalnik 217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Raven povezovalnik 218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Raven povezovalnik 219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Raven povezovalnik 220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Raven povezovalnik 221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Raven povezovalnik 222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Skupina 209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11" name="Raven povezovalnik 210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Raven povezovalnik 21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Raven povezovalnik 212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Raven povezovalnik 213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Raven povezovalnik 21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Raven povezovalnik 21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3" name="Skupina 20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04" name="Raven povezovalnik 203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Raven povezovalnik 204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Raven povezovalnik 205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Raven povezovalnik 206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Raven povezovalnik 207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Raven povezovalnik 208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Skupina 201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86" name="Raven povezovalnik 185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aven povezovalnik 186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aven povezovalnik 187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aven povezovalnik 188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aven povezovalnik 189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Raven povezovalnik 1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  <a:endParaRPr lang="sl-SI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 kern="1200">
                <a:solidFill>
                  <a:schemeClr val="accent1"/>
                </a:solidFill>
                <a:latin typeface="Corbel" panose="020B0503020204020204" pitchFamily="34" charset="0"/>
                <a:ea typeface="+mn-ea"/>
                <a:cs typeface="+mn-cs"/>
              </a:rPr>
              <a:t>5</a:t>
            </a:r>
            <a:endParaRPr lang="sl-SI" sz="1400" kern="1200" dirty="0">
              <a:solidFill>
                <a:schemeClr val="accent1"/>
              </a:solidFill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Januar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 kern="12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6</a:t>
            </a:r>
            <a:endParaRPr lang="sl-SI" sz="1400" kern="12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5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febru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 userDrawn="1"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en-US"/>
              </a:defPPr>
              <a:lvl1pPr algn="ctr">
                <a:defRPr sz="1400">
                  <a:solidFill>
                    <a:schemeClr val="accent1"/>
                  </a:solidFill>
                  <a:latin typeface="+mj-lt"/>
                </a:defRPr>
              </a:lvl1pPr>
            </a:lstStyle>
            <a:p>
              <a:pPr lvl="0" rtl="0"/>
              <a:r>
                <a:rPr lang="sl-SI">
                  <a:latin typeface="Corbel" panose="020B0503020204020204" pitchFamily="34" charset="0"/>
                </a:rPr>
                <a:t>27</a:t>
              </a:r>
              <a:endParaRPr lang="sl-SI" dirty="0"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Februar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71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mar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27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Marec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02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apr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 kern="12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30</a:t>
            </a:r>
            <a:endParaRPr lang="sl-SI" sz="1400" kern="12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April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53" name="Označba mesta za besedilo 167">
            <a:extLst>
              <a:ext uri="{FF2B5EF4-FFF2-40B4-BE49-F238E27FC236}">
                <a16:creationId xmlns:a16="http://schemas.microsoft.com/office/drawing/2014/main" id="{03C267A1-4F3A-4841-8D85-62E23736599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591557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726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m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5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4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1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  <a:endParaRPr lang="sl-SI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4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1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  <a:endParaRPr lang="sl-SI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Maj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5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77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juni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Junij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27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za juli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kupina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Skupina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Raven povezovalnik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Raven povezovalnik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Raven povezovalnik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Raven povezovalnik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Raven povezovalnik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Raven povezovalnik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Skupina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Raven povezovalnik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Raven povezovalnik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Raven povezovalnik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Raven povezovalnik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Raven povezovalnik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Raven povezovalnik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Skupina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Raven povezovalnik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Raven povezovalnik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Raven povezovalnik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Raven povezovalnik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Raven povezovalnik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Raven povezovalnik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Skupina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Raven povezovalnik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aven povezovalnik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Raven povezovalnik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Raven povezovalnik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Skupina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Raven povezovalnik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aven povezovalnik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aven povezovalnik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aven povezovalnik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aven povezovalnik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aven povezovalnik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Skupina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Raven povezovalnik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aven povezovalnik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aven povezovalnik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aven povezovalnik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aven povezovalnik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aven povezovalnik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Skupina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Raven povezovalnik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aven povezovalnik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aven povezovalnik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aven povezovalnik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aven povezovalnik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aven povezovalnik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Skupina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Raven povezovalnik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Raven povezovalnik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Raven povezovalnik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Raven povezovalnik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Raven povezovalnik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Raven povezovalnik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je z besedilom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olje z besedilom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6" name="Polje z besedilom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olje z besedilom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PoljeZBesedilom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olje z besedilom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1" name="Polje z besedilom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olje z besedilom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PoljeZBesedilom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PoljeZBesedilom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oljeZBesedilom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7" name="Polje z besedilom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oljeZBesedilom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olje z besedilom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0" name="Polje z besedilom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Polje z besedilom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2" name="Polje z besedilom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3" name="Polje z besedilom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olje z besedilom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5" name="PoljeZBesedilom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olje z besedilom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olje z besedilom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sl-SI" sz="140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  <a:endParaRPr lang="sl-SI" sz="1400" dirty="0">
                <a:solidFill>
                  <a:schemeClr val="accent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Označba mesta za besedilo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4" name="Označba mesta za besedilo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5" name="Označba mesta za besedilo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6" name="Označba mesta za besedilo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7" name="Označba mesta za besedilo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8" name="Označba mesta za besedilo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49" name="Označba mesta za besedilo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0" name="Označba mesta za besedilo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1" name="Označba mesta za besedilo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2" name="Označba mesta za besedilo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3" name="Označba mesta za besedilo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4" name="Označba mesta za besedilo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5" name="Označba mesta za besedilo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6" name="Označba mesta za besedilo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7" name="Označba mesta za besedilo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8" name="Označba mesta za besedilo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59" name="Označba mesta za besedilo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0" name="Označba mesta za besedilo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1" name="Označba mesta za besedilo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2" name="Označba mesta za besedilo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3" name="Označba mesta za besedilo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4" name="Označba mesta za besedilo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5" name="Označba mesta za besedilo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6" name="Označba mesta za besedilo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67" name="Označba mesta za besedilo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73" name="Polje z besedilom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74" name="Označba mesta za besedilo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0" name="Polje z besedilom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29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1" name="Označba mesta za besedilo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87" name="Polje z besedilom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8" name="Označba mesta za besedilo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96" name="Polje z besedilom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7" name="Označba mesta za besedilo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05" name="Polje z besedilom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06" name="Označba mesta za besedilo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3" name="Polje z besedilom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114" name="Označba mesta za besedilo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15" name="Polje z besedilom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Nedelja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6" name="Polje z besedilom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Ponedeljek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7" name="Polje z besedilom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Torek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8" name="Polje z besedilom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Sreda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19" name="Polje z besedilom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Četrtek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0" name="Polje z besedilom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Petek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1" name="Polje z besedilom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sl-SI" sz="1600">
                <a:solidFill>
                  <a:schemeClr val="accent1"/>
                </a:solidFill>
                <a:latin typeface="Corbel" panose="020B0503020204020204" pitchFamily="34" charset="0"/>
              </a:rPr>
              <a:t>Sobota</a:t>
            </a:r>
            <a:endParaRPr lang="sl-SI" sz="1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2" name="Polje z besedilom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3" name="Polje z besedilom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24" name="Označba mesta za besedilo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5" name="Označba mesta za besedilo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6" name="Označba mesta za besedilo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7" name="Polje z besedilom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sl-SI">
                <a:latin typeface="Corbel" panose="020B0503020204020204" pitchFamily="34" charset="0"/>
              </a:rPr>
              <a:t>30</a:t>
            </a:r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8" name="Označba mesta za besedilo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29" name="Polje z besedilom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82" name="Označba mesta za besedilo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184" name="Polje z besedilom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198" name="Polje z besedilom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sl-SI" sz="5400" cap="small">
                <a:solidFill>
                  <a:srgbClr val="58B4FB"/>
                </a:solidFill>
                <a:latin typeface="Corbel" pitchFamily="34" charset="0"/>
              </a:rPr>
              <a:t>2018</a:t>
            </a:r>
            <a:endParaRPr lang="sl-SI" sz="5400" cap="small" dirty="0">
              <a:solidFill>
                <a:srgbClr val="58B4FB"/>
              </a:solidFill>
              <a:latin typeface="Corbel" pitchFamily="34" charset="0"/>
            </a:endParaRPr>
          </a:p>
        </p:txBody>
      </p:sp>
      <p:sp>
        <p:nvSpPr>
          <p:cNvPr id="199" name="Polje z besedilom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>
                <a:latin typeface="Corbel" pitchFamily="34" charset="0"/>
              </a:rPr>
              <a:t>Julij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197" name="Pravokotnik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5" name="Označba mesta za besedilo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6" name="Označba mesta za besedilo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7" name="Označba mesta za besedilo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8" name="Označba mesta za besedilo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49" name="Označba mesta za besedilo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0" name="Označba mesta za besedilo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sl-SI"/>
              <a:t>Kliknite, da dodate besedilo</a:t>
            </a:r>
            <a:endParaRPr lang="sl-SI" dirty="0"/>
          </a:p>
        </p:txBody>
      </p:sp>
      <p:sp>
        <p:nvSpPr>
          <p:cNvPr id="251" name="Polje z besedilom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  <a:endParaRPr lang="sl-SI" sz="14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252" name="Polje z besedilom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3" name="Polje z besedilom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4" name="Polje z besedilom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5" name="Polje z besedilom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256" name="Polje z besedilom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sl-SI" sz="140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  <a:endParaRPr lang="sl-SI" sz="1400" dirty="0">
              <a:solidFill>
                <a:schemeClr val="bg1">
                  <a:lumMod val="8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ravokotnik 52"/>
          <p:cNvSpPr/>
          <p:nvPr/>
        </p:nvSpPr>
        <p:spPr bwMode="hidden">
          <a:xfrm>
            <a:off x="1143000" y="-1"/>
            <a:ext cx="8000999" cy="1507340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6" name="Pravokotnik 45"/>
          <p:cNvSpPr/>
          <p:nvPr/>
        </p:nvSpPr>
        <p:spPr bwMode="hidden">
          <a:xfrm>
            <a:off x="1143000" y="1524000"/>
            <a:ext cx="7726680" cy="5119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7" name="Pravokotnik 46"/>
          <p:cNvSpPr/>
          <p:nvPr/>
        </p:nvSpPr>
        <p:spPr bwMode="hidden">
          <a:xfrm>
            <a:off x="1143000" y="1081823"/>
            <a:ext cx="8001000" cy="4480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143000" y="94861"/>
            <a:ext cx="7620000" cy="1143000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lvl="0" rtl="0"/>
            <a:r>
              <a:rPr lang="sl-SI"/>
              <a:t>Kliknite, da dodate naslov</a:t>
            </a:r>
            <a:endParaRPr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219200" y="1600200"/>
            <a:ext cx="75438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/>
              <a:t>Kliknite, da dodate besedilo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7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6781800" y="6356351"/>
            <a:ext cx="8382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sl-SI"/>
              <a:t>21. 3. 2018</a:t>
            </a:r>
            <a:endParaRPr lang="sl-SI" dirty="0"/>
          </a:p>
        </p:txBody>
      </p:sp>
      <p:sp>
        <p:nvSpPr>
          <p:cNvPr id="8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1219200" y="6356351"/>
            <a:ext cx="53340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9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7848600" y="6356351"/>
            <a:ext cx="914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sl-SI" smtClean="0"/>
              <a:pPr/>
              <a:t>‹#›</a:t>
            </a:fld>
            <a:endParaRPr lang="sl-SI" dirty="0"/>
          </a:p>
        </p:txBody>
      </p:sp>
      <p:sp>
        <p:nvSpPr>
          <p:cNvPr id="10" name="Besedilo navodil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Bef>
                <a:spcPts val="1200"/>
              </a:spcBef>
            </a:pPr>
            <a:r>
              <a:rPr lang="sl-SI" sz="1100" b="1" i="1">
                <a:solidFill>
                  <a:srgbClr val="FFFFFF"/>
                </a:solidFill>
                <a:latin typeface="Corbel" pitchFamily="34" charset="0"/>
                <a:cs typeface="Calibri" pitchFamily="34" charset="0"/>
              </a:rPr>
              <a:t>Opomba: </a:t>
            </a:r>
          </a:p>
          <a:p>
            <a:pPr rtl="0">
              <a:spcBef>
                <a:spcPts val="1200"/>
              </a:spcBef>
            </a:pPr>
            <a:r>
              <a:rPr lang="sl-SI" sz="1100" b="1" i="1">
                <a:solidFill>
                  <a:srgbClr val="FFFFFF"/>
                </a:solidFill>
                <a:latin typeface="Corbel" pitchFamily="34" charset="0"/>
                <a:cs typeface="Calibri" pitchFamily="34" charset="0"/>
              </a:rPr>
              <a:t>To predlogo lahko natisnete in jo uporabite kot stenski koledar. Kopirate lahko tudi diapozitiv za poljuben mesec in ga dodate v predstavitev.</a:t>
            </a:r>
            <a:endParaRPr lang="sl-SI" sz="1100" b="1" i="1" dirty="0">
              <a:solidFill>
                <a:srgbClr val="FFFFFF"/>
              </a:solidFill>
              <a:latin typeface="Corbel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58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671" r:id="rId15"/>
    <p:sldLayoutId id="2147483672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65000"/>
        </a:lnSpc>
        <a:spcBef>
          <a:spcPct val="0"/>
        </a:spcBef>
        <a:buNone/>
        <a:defRPr sz="4800" kern="1200" cap="small" spc="300">
          <a:solidFill>
            <a:schemeClr val="bg1"/>
          </a:solidFill>
          <a:latin typeface="Corbel" pitchFamily="34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85000"/>
        </a:lnSpc>
        <a:spcBef>
          <a:spcPts val="1200"/>
        </a:spcBef>
        <a:buClr>
          <a:schemeClr val="tx2"/>
        </a:buClr>
        <a:buSzPct val="80000"/>
        <a:buFont typeface="Wingdings" pitchFamily="2" charset="2"/>
        <a:buChar char="§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01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50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4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15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4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95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4294967295"/>
          </p:nvPr>
        </p:nvSpPr>
        <p:spPr>
          <a:xfrm>
            <a:off x="3591557" y="5753100"/>
            <a:ext cx="857250" cy="800100"/>
          </a:xfrm>
        </p:spPr>
        <p:txBody>
          <a:bodyPr vert="horz" lIns="45720" tIns="45720" rIns="45720" bIns="45720" rtlCol="0" anchor="ctr" anchorCtr="0">
            <a:normAutofit/>
          </a:bodyPr>
          <a:lstStyle/>
          <a:p>
            <a:pPr marL="0" indent="0" rtl="0">
              <a:lnSpc>
                <a:spcPct val="80000"/>
              </a:lnSpc>
              <a:spcBef>
                <a:spcPts val="100"/>
              </a:spcBef>
              <a:buNone/>
            </a:pPr>
            <a:endParaRPr lang="sl-SI" sz="1100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46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45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25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besedilo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" name="Označba mesta za besedilo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6" name="Označba mesta za besedilo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7" name="Označba mesta za besedilo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8" name="Označba mesta za besedilo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9" name="Označba mesta za besedilo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0" name="Označba mesta za besedilo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1" name="Označba mesta za besedilo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2" name="Označba mesta za besedilo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3" name="Označba mesta za besedilo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4" name="Označba mesta za besedilo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5" name="Označba mesta za besedilo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6" name="Označba mesta za besedilo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7" name="Označba mesta za besedilo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8" name="Označba mesta za besedilo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19" name="Označba mesta za besedilo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0" name="Označba mesta za besedilo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1" name="Označba mesta za besedilo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2" name="Označba mesta za besedilo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3" name="Označba mesta za besedilo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4" name="Označba mesta za besedilo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5" name="Označba mesta za besedilo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6" name="Označba mesta za besedilo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7" name="Označba mesta za besedilo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8" name="Označba mesta za besedilo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29" name="Označba mesta za besedilo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1" name="Označba mesta za besedilo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2" name="Označba mesta za besedilo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3" name="Označba mesta za besedilo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4" name="Označba mesta za besedilo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5" name="Označba mesta za besedilo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6" name="Označba mesta za besedilo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7" name="Označba mesta za besedilo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8" name="Označba mesta za besedilo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39" name="Označba mesta za besedilo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0" name="Označba mesta za besedilo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1" name="Označba mesta za besedilo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2" name="Označba mesta za besedilo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  <p:sp>
        <p:nvSpPr>
          <p:cNvPr id="43" name="Označba mesta za besedilo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sl-SI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4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014, mesečni koledar (pon–ned)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 calendar (Mon-Sun).potx" id="{EA0ABD76-EE8F-42D3-B63E-2CD68C6CD208}" vid="{AEEBCB2B-ED1A-485E-98A9-512229432CD0}"/>
    </a:ext>
  </a:extLst>
</a:theme>
</file>

<file path=ppt/theme/theme2.xml><?xml version="1.0" encoding="utf-8"?>
<a:theme xmlns:a="http://schemas.openxmlformats.org/drawingml/2006/main" name="Officeova tema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2014, mesečni koledar (pon–ned)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Ivo Martisek (Moravia IT s.r.o.)</cp:lastModifiedBy>
  <cp:revision>4</cp:revision>
  <dcterms:created xsi:type="dcterms:W3CDTF">2015-06-10T19:40:02Z</dcterms:created>
  <dcterms:modified xsi:type="dcterms:W3CDTF">2018-04-25T10:37:04Z</dcterms:modified>
</cp:coreProperties>
</file>