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150" d="100"/>
          <a:sy n="150" d="100"/>
        </p:scale>
        <p:origin x="190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" name="Označba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sl-SI">
                <a:latin typeface="Corbel" panose="020B0503020204020204" pitchFamily="34" charset="0"/>
              </a:rPr>
              <a:t>21. 3. 2018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5D44AA9-01A9-4234-A7D5-759E9183FA36}" type="slidenum">
              <a:rPr lang="sl-SI" smtClean="0">
                <a:latin typeface="Corbel" panose="020B0503020204020204" pitchFamily="34" charset="0"/>
              </a:rPr>
              <a:t>‹#›</a:t>
            </a:fld>
            <a:endParaRPr lang="sl-SI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rbel" pitchFamily="34" charset="0"/>
              </a:defRPr>
            </a:lvl1pPr>
          </a:lstStyle>
          <a:p>
            <a:r>
              <a:rPr lang="sl-SI"/>
              <a:t>21. 3. 2018</a:t>
            </a:r>
            <a:endParaRPr lang="sl-SI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l-SI"/>
              <a:t>Uredite sloge besedila matrice</a:t>
            </a:r>
          </a:p>
          <a:p>
            <a:pPr lvl="1" rtl="0"/>
            <a:r>
              <a:rPr lang="sl-SI"/>
              <a:t>Druga raven</a:t>
            </a:r>
          </a:p>
          <a:p>
            <a:pPr lvl="2" rtl="0"/>
            <a:r>
              <a:rPr lang="sl-SI"/>
              <a:t>Tretja raven</a:t>
            </a:r>
          </a:p>
          <a:p>
            <a:pPr lvl="3" rtl="0"/>
            <a:r>
              <a:rPr lang="sl-SI"/>
              <a:t>Četrta raven</a:t>
            </a:r>
          </a:p>
          <a:p>
            <a:pPr lvl="4" rtl="0"/>
            <a:r>
              <a:rPr lang="sl-SI"/>
              <a:t>Peta raven</a:t>
            </a:r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sl-SI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C4717457-3D7F-47C7-A42B-6399AD530DD1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035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1524000" y="1676400"/>
            <a:ext cx="6934200" cy="2362199"/>
          </a:xfrm>
        </p:spPr>
        <p:txBody>
          <a:bodyPr wrap="square" rtlCol="0"/>
          <a:lstStyle>
            <a:lvl1pPr>
              <a:lnSpc>
                <a:spcPct val="60000"/>
              </a:lnSpc>
              <a:defRPr sz="5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rtl="0"/>
            <a:r>
              <a:rPr lang="sl-SI"/>
              <a:t>Kliknite, da dodate naslov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14800"/>
            <a:ext cx="6934200" cy="1371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l-SI"/>
              <a:t>Kliknite, da dodate podnaslov</a:t>
            </a:r>
            <a:endParaRPr lang="sl-SI" dirty="0"/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sl-SI"/>
              <a:t>21. 3. 2018</a:t>
            </a:r>
            <a:endParaRPr lang="sl-SI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sl-SI" dirty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za avg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kupin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Skupin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aven povezovalnik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ven povezovalnik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ven povezovalnik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ven povezovalnik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ven povezovalnik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ven povezovalnik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aven povezovalni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ven povezovalni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ven povezovalni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ven povezovalnik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ven povezovalni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ven povezovalni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Skupin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aven povezovalnik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aven povezovalnik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aven povezovalnik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aven povezovalnik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aven povezovalnik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aven povezovalnik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Skupin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aven povezovalnik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ven povezovalnik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ven povezovalnik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aven povezovalnik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aven povezovalnik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aven povezovalnik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aven povezovalnik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aven povezovalnik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aven povezovalnik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aven povezovalnik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aven povezovalnik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aven povezovalnik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Skupin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aven povezovalnik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aven povezovalnik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ven povezovalnik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aven povezovalnik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ven povezovalnik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ven povezovalnik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Skupin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aven povezovalnik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aven povezovalnik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ven povezovalnik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aven povezovalnik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aven povezovalnik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ven povezovalnik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ven povezovalni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ven povezovalni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ven povezovalni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ven povezovalni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ven povezovalni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ven povezovalnik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je z besedilom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Polje z besedilom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PoljeZBesedilom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Polje z besedilom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Polje z besedilom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PoljeZBesedilom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Polje z besedilom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PoljeZBesedilom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Polje z besedilom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PoljeZBesedilom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Polje z besedilom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PoljeZBesedilom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PoljeZBesedilom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PoljeZBesedilom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Polje z besedilom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PoljeZBesedilom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Polje z besedilom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Polje z besedilom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Polje z besedilom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Polje z besedilom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Polje z besedilom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Polje z besedilom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PoljeZBesedilom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Polje z besedilom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Polje z besedilom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Označba mesta za besedil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4" name="Označba mesta za besedil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5" name="Označba mesta za besedil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6" name="Označba mesta za besedil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7" name="Označba mesta za besedil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8" name="Označba mesta za besedil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9" name="Označba mesta za besedil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0" name="Označba mesta za besedil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1" name="Označba mesta za besedil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2" name="Označba mesta za besedil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3" name="Označba mesta za besedil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4" name="Označba mesta za besedil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5" name="Označba mesta za besedil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6" name="Označba mesta za besedil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7" name="Označba mesta za besedil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8" name="Označba mesta za besedil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9" name="Označba mesta za besedil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0" name="Označba mesta za besedil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1" name="Označba mesta za besedil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2" name="Označba mesta za besedil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3" name="Označba mesta za besedil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4" name="Označba mesta za besedil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5" name="Označba mesta za besedil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6" name="Označba mesta za besedil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7" name="Označba mesta za besedil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73" name="Polje z besedilom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Označba mesta za besedil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0" name="Polje z besedilom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Označba mesta za besedil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7" name="Polje z besedilom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Označba mesta za besedil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96" name="Polje z besedilom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Označba mesta za besedil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05" name="Polje z besedilom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Označba mesta za besedil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3" name="Polje z besedilom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30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14" name="Označba mesta za besedil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5" name="Polje z besedilom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Nedelja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Polje z besedilom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Ponedeljek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Polje z besedilom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Torek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Polje z besedilom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Sreda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Polje z besedilom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Četrtek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Polje z besedilom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Petek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Polje z besedilom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Polje z besedilom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Polje z besedilom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Označba mesta za besedil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5" name="Označba mesta za besedil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6" name="Označba mesta za besedil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7" name="Polje z besedilom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Označba mesta za besedil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9" name="Polje z besedilom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Označba mesta za besedil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84" name="Polje z besedilom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30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98" name="Polje z besedilom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l-SI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sl-SI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Polje z besedilom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l-SI">
                <a:latin typeface="Corbel" pitchFamily="34" charset="0"/>
              </a:rPr>
              <a:t>AVGUST</a:t>
            </a:r>
            <a:endParaRPr lang="sl-SI" dirty="0">
              <a:latin typeface="Corbel" pitchFamily="34" charset="0"/>
            </a:endParaRPr>
          </a:p>
        </p:txBody>
      </p:sp>
      <p:sp>
        <p:nvSpPr>
          <p:cNvPr id="197" name="Pravokotn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5" name="Označba mesta za besedil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6" name="Označba mesta za besedil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7" name="Označba mesta za besedil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8" name="Označba mesta za besedil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9" name="Označba mesta za besedil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0" name="Označba mesta za besedil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1" name="Polje z besedilom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Polje z besedilom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Polje z besedilom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Polje z besedilom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Polje z besedilom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Polje z besedilom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za 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kupin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Skupin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aven povezovalnik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ven povezovalnik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ven povezovalnik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ven povezovalnik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ven povezovalnik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ven povezovalnik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aven povezovalni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ven povezovalni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ven povezovalni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ven povezovalnik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ven povezovalni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ven povezovalni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Skupin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aven povezovalnik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aven povezovalnik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aven povezovalnik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aven povezovalnik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aven povezovalnik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aven povezovalnik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Skupin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aven povezovalnik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ven povezovalnik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ven povezovalnik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aven povezovalnik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aven povezovalnik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aven povezovalnik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aven povezovalnik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aven povezovalnik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aven povezovalnik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aven povezovalnik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aven povezovalnik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aven povezovalnik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Skupin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aven povezovalnik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aven povezovalnik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ven povezovalnik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aven povezovalnik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ven povezovalnik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ven povezovalnik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Skupin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aven povezovalnik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aven povezovalnik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ven povezovalnik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aven povezovalnik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aven povezovalnik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ven povezovalnik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ven povezovalni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ven povezovalni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ven povezovalni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ven povezovalni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ven povezovalni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ven povezovalnik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je z besedilom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Polje z besedilom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PoljeZBesedilom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Polje z besedilom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Polje z besedilom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PoljeZBesedilom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Polje z besedilom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PoljeZBesedilom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Polje z besedilom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PoljeZBesedilom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Polje z besedilom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PoljeZBesedilom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PoljeZBesedilom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PoljeZBesedilom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Polje z besedilom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PoljeZBesedilom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Polje z besedilom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Polje z besedilom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Polje z besedilom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Polje z besedilom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Polje z besedilom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Polje z besedilom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PoljeZBesedilom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Polje z besedilom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Polje z besedilom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Označba mesta za besedil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4" name="Označba mesta za besedil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5" name="Označba mesta za besedil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6" name="Označba mesta za besedil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7" name="Označba mesta za besedil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8" name="Označba mesta za besedil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9" name="Označba mesta za besedil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0" name="Označba mesta za besedil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1" name="Označba mesta za besedil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2" name="Označba mesta za besedil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3" name="Označba mesta za besedil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4" name="Označba mesta za besedil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5" name="Označba mesta za besedil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6" name="Označba mesta za besedil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7" name="Označba mesta za besedil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8" name="Označba mesta za besedil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9" name="Označba mesta za besedil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0" name="Označba mesta za besedil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1" name="Označba mesta za besedil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2" name="Označba mesta za besedil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3" name="Označba mesta za besedil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4" name="Označba mesta za besedil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5" name="Označba mesta za besedil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6" name="Označba mesta za besedil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7" name="Označba mesta za besedil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73" name="Polje z besedilom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Označba mesta za besedil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0" name="Polje z besedilom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1" name="Označba mesta za besedil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7" name="Polje z besedilom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30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88" name="Označba mesta za besedil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96" name="Polje z besedilom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Označba mesta za besedil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05" name="Polje z besedilom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Označba mesta za besedil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3" name="Polje z besedilom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Označba mesta za besedil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5" name="Polje z besedilom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Nedelja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Polje z besedilom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Ponedeljek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Polje z besedilom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Torek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Polje z besedilom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Sreda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Polje z besedilom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Četrtek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Polje z besedilom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Petek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Polje z besedilom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Polje z besedilom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3" name="Polje z besedilom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29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24" name="Označba mesta za besedil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5" name="Označba mesta za besedil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6" name="Označba mesta za besedil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7" name="Polje z besedilom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Označba mesta za besedil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9" name="Polje z besedilom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Označba mesta za besedil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84" name="Polje z besedilom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Polje z besedilom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l-SI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sl-SI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Polje z besedilom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l-SI">
                <a:latin typeface="Corbel" pitchFamily="34" charset="0"/>
              </a:rPr>
              <a:t>September</a:t>
            </a:r>
            <a:endParaRPr lang="sl-SI" dirty="0">
              <a:latin typeface="Corbel" pitchFamily="34" charset="0"/>
            </a:endParaRPr>
          </a:p>
        </p:txBody>
      </p:sp>
      <p:sp>
        <p:nvSpPr>
          <p:cNvPr id="197" name="Pravokotn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5" name="Označba mesta za besedil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6" name="Označba mesta za besedil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7" name="Označba mesta za besedil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8" name="Označba mesta za besedil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9" name="Označba mesta za besedil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0" name="Označba mesta za besedil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1" name="Polje z besedilom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Polje z besedilom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Polje z besedilom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Polje z besedilom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Polje z besedilom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Polje z besedilom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3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za okto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kupin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Skupin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aven povezovalnik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ven povezovalnik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ven povezovalnik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ven povezovalnik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ven povezovalnik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ven povezovalnik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aven povezovalni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ven povezovalni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ven povezovalni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ven povezovalnik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ven povezovalni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ven povezovalni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Skupin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aven povezovalnik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aven povezovalnik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aven povezovalnik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aven povezovalnik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aven povezovalnik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aven povezovalnik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Skupin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aven povezovalnik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ven povezovalnik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ven povezovalnik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aven povezovalnik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aven povezovalnik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aven povezovalnik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aven povezovalnik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aven povezovalnik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aven povezovalnik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aven povezovalnik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aven povezovalnik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aven povezovalnik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Skupin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aven povezovalnik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aven povezovalnik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ven povezovalnik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aven povezovalnik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ven povezovalnik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ven povezovalnik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Skupin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aven povezovalnik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aven povezovalnik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ven povezovalnik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aven povezovalnik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aven povezovalnik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ven povezovalnik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ven povezovalni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ven povezovalni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ven povezovalni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ven povezovalni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ven povezovalni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ven povezovalnik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je z besedilom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Polje z besedilom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PoljeZBesedilom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Polje z besedilom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Polje z besedilom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PoljeZBesedilom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Polje z besedilom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PoljeZBesedilom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Polje z besedilom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PoljeZBesedilom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Polje z besedilom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PoljeZBesedilom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PoljeZBesedilom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PoljeZBesedilom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Polje z besedilom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PoljeZBesedilom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Polje z besedilom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Polje z besedilom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Polje z besedilom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Polje z besedilom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Polje z besedilom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Polje z besedilom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PoljeZBesedilom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Polje z besedilom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Polje z besedilom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Označba mesta za besedil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4" name="Označba mesta za besedil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5" name="Označba mesta za besedil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6" name="Označba mesta za besedil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7" name="Označba mesta za besedil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8" name="Označba mesta za besedil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9" name="Označba mesta za besedil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0" name="Označba mesta za besedil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1" name="Označba mesta za besedil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2" name="Označba mesta za besedil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3" name="Označba mesta za besedil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4" name="Označba mesta za besedil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5" name="Označba mesta za besedil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6" name="Označba mesta za besedil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7" name="Označba mesta za besedil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8" name="Označba mesta za besedil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9" name="Označba mesta za besedil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0" name="Označba mesta za besedil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1" name="Označba mesta za besedil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2" name="Označba mesta za besedil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3" name="Označba mesta za besedil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4" name="Označba mesta za besedil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5" name="Označba mesta za besedil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6" name="Označba mesta za besedil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7" name="Označba mesta za besedil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73" name="Polje z besedilom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l-SI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  <a:endParaRPr lang="sl-SI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Označba mesta za besedil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0" name="Polje z besedilom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Označba mesta za besedil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7" name="Polje z besedilom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Označba mesta za besedil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96" name="Polje z besedilom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Označba mesta za besedil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05" name="Polje z besedilom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06" name="Označba mesta za besedil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3" name="Polje z besedilom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4" name="Označba mesta za besedil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5" name="Polje z besedilom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Nedelja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Polje z besedilom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Ponedeljek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Polje z besedilom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Torek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Polje z besedilom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Sreda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Polje z besedilom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Četrtek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Polje z besedilom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Petek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Polje z besedilom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Polje z besedilom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Polje z besedilom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Označba mesta za besedil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5" name="Označba mesta za besedil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6" name="Označba mesta za besedil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7" name="Polje z besedilom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Označba mesta za besedil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9" name="Polje z besedilom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Označba mesta za besedil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84" name="Polje z besedilom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Polje z besedilom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l-SI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sl-SI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Polje z besedilom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l-SI">
                <a:latin typeface="Corbel" pitchFamily="34" charset="0"/>
              </a:rPr>
              <a:t>Oktober</a:t>
            </a:r>
            <a:endParaRPr lang="sl-SI" dirty="0">
              <a:latin typeface="Corbel" pitchFamily="34" charset="0"/>
            </a:endParaRPr>
          </a:p>
        </p:txBody>
      </p:sp>
      <p:sp>
        <p:nvSpPr>
          <p:cNvPr id="197" name="Pravokotn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5" name="Označba mesta za besedil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6" name="Označba mesta za besedil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7" name="Označba mesta za besedil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8" name="Označba mesta za besedil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9" name="Označba mesta za besedil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0" name="Označba mesta za besedil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1" name="Polje z besedilom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l-SI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sl-SI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Polje z besedilom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Polje z besedilom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Polje z besedilom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Polje z besedilom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Polje z besedilom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0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za 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kupin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Skupin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aven povezovalnik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ven povezovalnik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ven povezovalnik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ven povezovalnik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ven povezovalnik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ven povezovalnik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aven povezovalni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ven povezovalni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ven povezovalni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ven povezovalnik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ven povezovalni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ven povezovalni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Skupin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aven povezovalnik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aven povezovalnik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aven povezovalnik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aven povezovalnik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aven povezovalnik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aven povezovalnik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Skupin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aven povezovalnik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ven povezovalnik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ven povezovalnik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aven povezovalnik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aven povezovalnik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aven povezovalnik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aven povezovalnik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aven povezovalnik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aven povezovalnik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aven povezovalnik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aven povezovalnik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aven povezovalnik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Skupin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aven povezovalnik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aven povezovalnik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ven povezovalnik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aven povezovalnik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ven povezovalnik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ven povezovalnik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Skupin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aven povezovalnik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aven povezovalnik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ven povezovalnik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aven povezovalnik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aven povezovalnik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ven povezovalnik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ven povezovalni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ven povezovalni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ven povezovalni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ven povezovalni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ven povezovalni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ven povezovalnik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je z besedilom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Polje z besedilom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PoljeZBesedilom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Polje z besedilom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Polje z besedilom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PoljeZBesedilom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Polje z besedilom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PoljeZBesedilom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Polje z besedilom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PoljeZBesedilom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Polje z besedilom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PoljeZBesedilom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PoljeZBesedilom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PoljeZBesedilom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Polje z besedilom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PoljeZBesedilom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Polje z besedilom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Polje z besedilom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Polje z besedilom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Polje z besedilom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Polje z besedilom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Polje z besedilom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PoljeZBesedilom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Polje z besedilom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Polje z besedilom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Označba mesta za besedil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4" name="Označba mesta za besedil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5" name="Označba mesta za besedil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6" name="Označba mesta za besedil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7" name="Označba mesta za besedil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8" name="Označba mesta za besedil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9" name="Označba mesta za besedil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0" name="Označba mesta za besedil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1" name="Označba mesta za besedil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2" name="Označba mesta za besedil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3" name="Označba mesta za besedil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4" name="Označba mesta za besedil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5" name="Označba mesta za besedil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6" name="Označba mesta za besedil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7" name="Označba mesta za besedil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8" name="Označba mesta za besedil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9" name="Označba mesta za besedil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0" name="Označba mesta za besedil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1" name="Označba mesta za besedil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2" name="Označba mesta za besedil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3" name="Označba mesta za besedil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4" name="Označba mesta za besedil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5" name="Označba mesta za besedil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6" name="Označba mesta za besedil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7" name="Označba mesta za besedil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73" name="Polje z besedilom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Označba mesta za besedil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0" name="Polje z besedilom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Označba mesta za besedil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7" name="Polje z besedilom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Označba mesta za besedil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96" name="Polje z besedilom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Označba mesta za besedil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05" name="Polje z besedilom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30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06" name="Označba mesta za besedil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3" name="Polje z besedilom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Označba mesta za besedil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5" name="Polje z besedilom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Nedelja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Polje z besedilom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Ponedeljek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Polje z besedilom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Torek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Polje z besedilom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Sreda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Polje z besedilom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Četrtek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Polje z besedilom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Petek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Polje z besedilom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Polje z besedilom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Polje z besedilom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Označba mesta za besedil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5" name="Označba mesta za besedil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6" name="Označba mesta za besedil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7" name="Polje z besedilom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Označba mesta za besedil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9" name="Polje z besedilom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Označba mesta za besedil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84" name="Polje z besedilom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29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98" name="Polje z besedilom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l-SI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sl-SI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Polje z besedilom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l-SI">
                <a:latin typeface="Corbel" pitchFamily="34" charset="0"/>
              </a:rPr>
              <a:t>November</a:t>
            </a:r>
            <a:endParaRPr lang="sl-SI" dirty="0">
              <a:latin typeface="Corbel" pitchFamily="34" charset="0"/>
            </a:endParaRPr>
          </a:p>
        </p:txBody>
      </p:sp>
      <p:sp>
        <p:nvSpPr>
          <p:cNvPr id="197" name="Pravokotn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5" name="Označba mesta za besedil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6" name="Označba mesta za besedil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7" name="Označba mesta za besedil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8" name="Označba mesta za besedil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9" name="Označba mesta za besedil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0" name="Označba mesta za besedil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1" name="Polje z besedilom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Polje z besedilom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Polje z besedilom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Polje z besedilom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Polje z besedilom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Polje z besedilom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za dec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kupin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Skupin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aven povezovalnik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ven povezovalnik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ven povezovalnik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ven povezovalnik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ven povezovalnik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ven povezovalnik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aven povezovalni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ven povezovalni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ven povezovalni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ven povezovalnik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ven povezovalni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ven povezovalni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Skupin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aven povezovalnik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aven povezovalnik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aven povezovalnik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aven povezovalnik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aven povezovalnik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aven povezovalnik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Skupin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aven povezovalnik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ven povezovalnik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ven povezovalnik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aven povezovalnik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aven povezovalnik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aven povezovalnik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aven povezovalnik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aven povezovalnik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aven povezovalnik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aven povezovalnik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aven povezovalnik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aven povezovalnik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Skupin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aven povezovalnik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aven povezovalnik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ven povezovalnik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aven povezovalnik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ven povezovalnik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ven povezovalnik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Skupin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aven povezovalnik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aven povezovalnik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ven povezovalnik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aven povezovalnik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aven povezovalnik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ven povezovalnik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ven povezovalni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ven povezovalni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ven povezovalni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ven povezovalni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ven povezovalni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ven povezovalnik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je z besedilom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Polje z besedilom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PoljeZBesedilom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Polje z besedilom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Polje z besedilom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PoljeZBesedilom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Polje z besedilom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PoljeZBesedilom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Polje z besedilom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PoljeZBesedilom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Polje z besedilom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PoljeZBesedilom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PoljeZBesedilom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PoljeZBesedilom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Polje z besedilom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PoljeZBesedilom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Polje z besedilom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Polje z besedilom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Polje z besedilom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Polje z besedilom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Polje z besedilom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Polje z besedilom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PoljeZBesedilom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Polje z besedilom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Polje z besedilom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Označba mesta za besedil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4" name="Označba mesta za besedil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5" name="Označba mesta za besedil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6" name="Označba mesta za besedil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7" name="Označba mesta za besedil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8" name="Označba mesta za besedil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9" name="Označba mesta za besedil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0" name="Označba mesta za besedil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1" name="Označba mesta za besedil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2" name="Označba mesta za besedil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3" name="Označba mesta za besedil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4" name="Označba mesta za besedil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5" name="Označba mesta za besedil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6" name="Označba mesta za besedil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7" name="Označba mesta za besedil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8" name="Označba mesta za besedil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9" name="Označba mesta za besedil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0" name="Označba mesta za besedil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1" name="Označba mesta za besedil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2" name="Označba mesta za besedil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3" name="Označba mesta za besedil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4" name="Označba mesta za besedil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5" name="Označba mesta za besedil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6" name="Označba mesta za besedil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7" name="Označba mesta za besedil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73" name="Polje z besedilom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Označba mesta za besedil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0" name="Polje z besedilom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1" name="Označba mesta za besedil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7" name="Polje z besedilom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29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88" name="Označba mesta za besedil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96" name="Polje z besedilom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Označba mesta za besedil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05" name="Polje z besedilom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Označba mesta za besedil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3" name="Polje z besedilom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Označba mesta za besedil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5" name="Polje z besedilom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Nedelja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Polje z besedilom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Ponedeljek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Polje z besedilom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Torek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Polje z besedilom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Sreda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Polje z besedilom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Četrtek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Polje z besedilom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Petek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Polje z besedilom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Polje z besedilom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30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23" name="Polje z besedilom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Označba mesta za besedil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5" name="Označba mesta za besedil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6" name="Označba mesta za besedil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7" name="Polje z besedilom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8" name="Označba mesta za besedil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9" name="Polje z besedilom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Označba mesta za besedil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84" name="Polje z besedilom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Polje z besedilom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l-SI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sl-SI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Polje z besedilom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l-SI">
                <a:latin typeface="Corbel" pitchFamily="34" charset="0"/>
              </a:rPr>
              <a:t>December</a:t>
            </a:r>
            <a:endParaRPr lang="sl-SI" dirty="0">
              <a:latin typeface="Corbel" pitchFamily="34" charset="0"/>
            </a:endParaRPr>
          </a:p>
        </p:txBody>
      </p:sp>
      <p:sp>
        <p:nvSpPr>
          <p:cNvPr id="197" name="Pravokotn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5" name="Označba mesta za besedil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6" name="Označba mesta za besedil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7" name="Označba mesta za besedil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8" name="Označba mesta za besedil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9" name="Označba mesta za besedil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0" name="Označba mesta za besedil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1" name="Polje z besedilom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Polje z besedilom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Polje z besedilom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Polje z besedilom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Polje z besedilom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Polje z besedilom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pPr rtl="0"/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 rtl="0"/>
            <a:r>
              <a:rPr lang="sl-SI"/>
              <a:t>Uredite sloge besedila matrice</a:t>
            </a:r>
          </a:p>
          <a:p>
            <a:pPr lvl="1" rtl="0"/>
            <a:r>
              <a:rPr lang="sl-SI"/>
              <a:t>Druga raven</a:t>
            </a:r>
          </a:p>
          <a:p>
            <a:pPr lvl="2" rtl="0"/>
            <a:r>
              <a:rPr lang="sl-SI"/>
              <a:t>Tretja raven</a:t>
            </a:r>
          </a:p>
          <a:p>
            <a:pPr lvl="3" rtl="0"/>
            <a:r>
              <a:rPr lang="sl-SI"/>
              <a:t>Četrta raven</a:t>
            </a:r>
          </a:p>
          <a:p>
            <a:pPr lvl="4" rtl="0"/>
            <a:r>
              <a:rPr lang="sl-SI"/>
              <a:t>Peta raven</a:t>
            </a:r>
            <a:endParaRPr lang="sl-SI" dirty="0"/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sl-SI"/>
              <a:t>21. 3. 2018</a:t>
            </a:r>
            <a:endParaRPr lang="sl-SI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sl-SI" dirty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sl-SI"/>
              <a:t>21. 3. 2018</a:t>
            </a:r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sl-SI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za mes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Skupina 256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58" name="Skupina 25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301" name="Raven povezovalnik 30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Raven povezovalnik 30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Raven povezovalnik 30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Raven povezovalnik 30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Raven povezovalnik 30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Raven povezovalnik 30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Skupina 258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95" name="Raven povezovalnik 29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Raven povezovalnik 29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Raven povezovalnik 29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Raven povezovalnik 29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Raven povezovalnik 29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Raven povezovalnik 2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Skupina 259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89" name="Raven povezovalnik 28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Raven povezovalnik 28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Raven povezovalnik 29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Raven povezovalnik 29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Raven povezovalnik 29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Raven povezovalnik 29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Skupina 260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83" name="Raven povezovalnik 282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Raven povezovalnik 283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Raven povezovalnik 284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Raven povezovalnik 285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Raven povezovalnik 28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Raven povezovalnik 28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Skupina 261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77" name="Raven povezovalnik 276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Raven povezovalnik 277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Raven povezovalnik 278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Raven povezovalnik 279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Raven povezovalnik 280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Raven povezovalnik 281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Skupina 26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71" name="Raven povezovalnik 270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ven povezovalnik 271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ven povezovalnik 272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ven povezovalnik 273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ven povezovalnik 274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ven povezovalnik 275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Skupina 263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265" name="Raven povezovalni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ven povezovalni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ven povezovalni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ven povezovalnik 267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ven povezovalni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ven povezovalni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ven povezovalni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ven povezovalni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ven povezovalni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ven povezovalni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ven povezovalni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ven povezovalnik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je z besedilom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Polje z besedilom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PoljeZBesedilom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Polje z besedilom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Polje z besedilom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PoljeZBesedilom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Polje z besedilom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PoljeZBesedilom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Polje z besedilom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PoljeZBesedilom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Polje z besedilom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PoljeZBesedilom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PoljeZBesedilom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PoljeZBesedilom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Polje z besedilom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PoljeZBesedilom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Polje z besedilom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Polje z besedilom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Polje z besedilom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Polje z besedilom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Polje z besedilom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Polje z besedilom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PoljeZBesedilom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Polje z besedilom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Polje z besedilom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Označba mesta za besedil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4" name="Označba mesta za besedil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5" name="Označba mesta za besedil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6" name="Označba mesta za besedil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7" name="Označba mesta za besedil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8" name="Označba mesta za besedil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9" name="Označba mesta za besedil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0" name="Označba mesta za besedil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1" name="Označba mesta za besedil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2" name="Označba mesta za besedil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3" name="Označba mesta za besedil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4" name="Označba mesta za besedil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5" name="Označba mesta za besedil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6" name="Označba mesta za besedil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7" name="Označba mesta za besedil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8" name="Označba mesta za besedil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9" name="Označba mesta za besedil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0" name="Označba mesta za besedil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1" name="Označba mesta za besedil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2" name="Označba mesta za besedil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3" name="Označba mesta za besedil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4" name="Označba mesta za besedil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5" name="Označba mesta za besedil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6" name="Označba mesta za besedil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7" name="Označba mesta za besedil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73" name="Polje z besedilom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Označba mesta za besedil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0" name="Polje z besedilom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Označba mesta za besedil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7" name="Polje z besedilom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Označba mesta za besedil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96" name="Polje z besedilom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Označba mesta za besedil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05" name="Polje z besedilom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06" name="Označba mesta za besedil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3" name="Polje z besedilom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4" name="Označba mesta za besedil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5" name="Polje z besedilom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Nedelja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Polje z besedilom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Ponedeljek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Polje z besedilom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Torek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Polje z besedilom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Sreda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Polje z besedilom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Četrtek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Polje z besedilom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Petek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Polje z besedilom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Polje z besedilom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Polje z besedilom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Označba mesta za besedil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5" name="Označba mesta za besedil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6" name="Označba mesta za besedil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7" name="Polje z besedilom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Označba mesta za besedil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9" name="Polje z besedilom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Označba mesta za besedil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84" name="Polje z besedilom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Polje z besedilom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l-SI" sz="5400" cap="small">
                <a:solidFill>
                  <a:srgbClr val="58B4FB"/>
                </a:solidFill>
                <a:latin typeface="Corbel" pitchFamily="34" charset="0"/>
              </a:rPr>
              <a:t>Leto</a:t>
            </a:r>
            <a:endParaRPr lang="sl-SI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Polje z besedilom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l-SI">
                <a:latin typeface="Corbel" pitchFamily="34" charset="0"/>
              </a:rPr>
              <a:t>Mesec</a:t>
            </a:r>
            <a:endParaRPr lang="sl-SI" dirty="0">
              <a:latin typeface="Corbel" pitchFamily="34" charset="0"/>
            </a:endParaRPr>
          </a:p>
        </p:txBody>
      </p:sp>
      <p:sp>
        <p:nvSpPr>
          <p:cNvPr id="197" name="Pravokotn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5" name="Označba mesta za besedil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6" name="Označba mesta za besedil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7" name="Označba mesta za besedil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8" name="Označba mesta za besedil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9" name="Označba mesta za besedil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0" name="Označba mesta za besedil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1" name="Polje z besedilom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Polje z besedilom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Polje z besedilom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Polje z besedilom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Polje z besedilom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Polje z besedilom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za janu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38" name="Skupina 23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39" name="Raven povezovalnik 23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Raven povezovalnik 23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Raven povezovalnik 24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Raven povezovalnik 24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Raven povezovalnik 24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Raven povezovalnik 24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Skupina 230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32" name="Raven povezovalnik 23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Raven povezovalnik 23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Raven povezovalnik 23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Raven povezovalnik 234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Raven povezovalnik 23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Raven povezovalnik 23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Skupina 223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25" name="Raven povezovalnik 22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Raven povezovalnik 22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Raven povezovalnik 22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Raven povezovalnik 227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Raven povezovalnik 22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Raven povezovalnik 22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Skupina 216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18" name="Raven povezovalnik 217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Raven povezovalnik 218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Raven povezovalnik 219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Raven povezovalnik 220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Raven povezovalnik 221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Raven povezovalnik 222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Skupina 209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11" name="Raven povezovalnik 210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Raven povezovalnik 21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Raven povezovalnik 212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Raven povezovalnik 213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Raven povezovalnik 21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Raven povezovalnik 21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Skupina 20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04" name="Raven povezovalnik 203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Raven povezovalnik 204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Raven povezovalnik 205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Raven povezovalnik 206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Raven povezovalnik 207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Raven povezovalnik 208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Skupina 201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86" name="Raven povezovalnik 185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Raven povezovalnik 186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Raven povezovalnik 187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Raven povezovalnik 188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Raven povezovalnik 189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Raven povezovalnik 1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ven povezovalni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ven povezovalni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ven povezovalni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ven povezovalni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ven povezovalni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ven povezovalnik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je z besedilom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Polje z besedilom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PoljeZBesedilom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Polje z besedilom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Polje z besedilom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PoljeZBesedilom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Polje z besedilom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PoljeZBesedilom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Polje z besedilom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PoljeZBesedilom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Polje z besedilom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PoljeZBesedilom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PoljeZBesedilom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PoljeZBesedilom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Polje z besedilom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PoljeZBesedilom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Polje z besedilom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Polje z besedilom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Polje z besedilom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Polje z besedilom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Polje z besedilom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Polje z besedilom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PoljeZBesedilom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Polje z besedilom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Polje z besedilom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Označba mesta za besedil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4" name="Označba mesta za besedil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5" name="Označba mesta za besedil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6" name="Označba mesta za besedil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7" name="Označba mesta za besedil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8" name="Označba mesta za besedil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9" name="Označba mesta za besedil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0" name="Označba mesta za besedil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1" name="Označba mesta za besedil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2" name="Označba mesta za besedil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3" name="Označba mesta za besedil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4" name="Označba mesta za besedil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5" name="Označba mesta za besedil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6" name="Označba mesta za besedil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7" name="Označba mesta za besedil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8" name="Označba mesta za besedil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9" name="Označba mesta za besedil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0" name="Označba mesta za besedil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1" name="Označba mesta za besedil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2" name="Označba mesta za besedil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3" name="Označba mesta za besedil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4" name="Označba mesta za besedil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5" name="Označba mesta za besedil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6" name="Označba mesta za besedil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7" name="Označba mesta za besedil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73" name="Polje z besedilom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l-SI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  <a:endParaRPr lang="sl-SI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Označba mesta za besedil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0" name="Polje z besedilom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 kern="1200">
                <a:solidFill>
                  <a:schemeClr val="accent1"/>
                </a:solidFill>
                <a:latin typeface="Corbel" panose="020B0503020204020204" pitchFamily="34" charset="0"/>
                <a:ea typeface="+mn-ea"/>
                <a:cs typeface="+mn-cs"/>
              </a:rPr>
              <a:t>5</a:t>
            </a:r>
            <a:endParaRPr lang="sl-SI" sz="1400" kern="1200" dirty="0">
              <a:solidFill>
                <a:schemeClr val="accent1"/>
              </a:solidFill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81" name="Označba mesta za besedil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7" name="Polje z besedilom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Označba mesta za besedil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96" name="Polje z besedilom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Označba mesta za besedil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05" name="Polje z besedilom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06" name="Označba mesta za besedil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3" name="Polje z besedilom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4" name="Označba mesta za besedil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5" name="Polje z besedilom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Nedelja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Polje z besedilom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Ponedeljek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Polje z besedilom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Torek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Polje z besedilom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Sreda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Polje z besedilom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Četrtek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Polje z besedilom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Petek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Polje z besedilom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Polje z besedilom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Polje z besedilom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Označba mesta za besedil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5" name="Označba mesta za besedil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6" name="Označba mesta za besedil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7" name="Polje z besedilom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l-SI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sl-SI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Označba mesta za besedil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9" name="Polje z besedilom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Označba mesta za besedil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84" name="Polje z besedilom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Polje z besedilom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l-SI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sl-SI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Polje z besedilom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l-SI">
                <a:latin typeface="Corbel" pitchFamily="34" charset="0"/>
              </a:rPr>
              <a:t>Januar</a:t>
            </a:r>
            <a:endParaRPr lang="sl-SI" dirty="0">
              <a:latin typeface="Corbel" pitchFamily="34" charset="0"/>
            </a:endParaRPr>
          </a:p>
        </p:txBody>
      </p:sp>
      <p:sp>
        <p:nvSpPr>
          <p:cNvPr id="197" name="Pravokotn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5" name="Označba mesta za besedil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6" name="Označba mesta za besedil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7" name="Označba mesta za besedil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8" name="Označba mesta za besedil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9" name="Označba mesta za besedil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0" name="Označba mesta za besedil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1" name="Polje z besedilom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 kern="12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6</a:t>
            </a:r>
            <a:endParaRPr lang="sl-SI" sz="1400" kern="12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52" name="Polje z besedilom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Polje z besedilom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Polje z besedilom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Polje z besedilom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Polje z besedilom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5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za febru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kupin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Skupin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aven povezovalnik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ven povezovalnik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ven povezovalnik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ven povezovalnik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ven povezovalnik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ven povezovalnik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aven povezovalni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ven povezovalni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ven povezovalni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ven povezovalnik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ven povezovalni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ven povezovalni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Skupin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aven povezovalnik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aven povezovalnik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aven povezovalnik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aven povezovalnik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aven povezovalnik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aven povezovalnik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Skupin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aven povezovalnik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ven povezovalnik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ven povezovalnik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aven povezovalnik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aven povezovalnik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aven povezovalnik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aven povezovalnik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aven povezovalnik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aven povezovalnik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aven povezovalnik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aven povezovalnik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aven povezovalnik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Skupin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aven povezovalnik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aven povezovalnik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ven povezovalnik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aven povezovalnik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ven povezovalnik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ven povezovalnik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Skupin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aven povezovalnik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aven povezovalnik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ven povezovalnik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aven povezovalnik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aven povezovalnik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ven povezovalnik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ven povezovalni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ven povezovalni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ven povezovalni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ven povezovalni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ven povezovalni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ven povezovalnik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je z besedilom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Polje z besedilom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PoljeZBesedilom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Polje z besedilom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Polje z besedilom 16"/>
            <p:cNvSpPr txBox="1"/>
            <p:nvPr userDrawn="1"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PoljeZBesedilom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Polje z besedilom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PoljeZBesedilom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Polje z besedilom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PoljeZBesedilom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Polje z besedilom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PoljeZBesedilom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PoljeZBesedilom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PoljeZBesedilom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Polje z besedilom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PoljeZBesedilom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Polje z besedilom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Polje z besedilom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Polje z besedilom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Polje z besedilom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Polje z besedilom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Polje z besedilom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PoljeZBesedilom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Polje z besedilom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accent1"/>
                  </a:solidFill>
                  <a:latin typeface="+mj-lt"/>
                </a:defRPr>
              </a:lvl1pPr>
            </a:lstStyle>
            <a:p>
              <a:pPr lvl="0" rtl="0"/>
              <a:r>
                <a:rPr lang="sl-SI">
                  <a:latin typeface="Corbel" panose="020B0503020204020204" pitchFamily="34" charset="0"/>
                </a:rPr>
                <a:t>27</a:t>
              </a:r>
              <a:endParaRPr lang="sl-SI" dirty="0">
                <a:latin typeface="Corbel" panose="020B0503020204020204" pitchFamily="34" charset="0"/>
              </a:endParaRPr>
            </a:p>
          </p:txBody>
        </p:sp>
        <p:sp>
          <p:nvSpPr>
            <p:cNvPr id="37" name="Polje z besedilom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Označba mesta za besedil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4" name="Označba mesta za besedil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5" name="Označba mesta za besedil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6" name="Označba mesta za besedil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7" name="Označba mesta za besedil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8" name="Označba mesta za besedil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9" name="Označba mesta za besedil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0" name="Označba mesta za besedil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1" name="Označba mesta za besedil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2" name="Označba mesta za besedil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3" name="Označba mesta za besedil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4" name="Označba mesta za besedil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5" name="Označba mesta za besedil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6" name="Označba mesta za besedil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7" name="Označba mesta za besedil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8" name="Označba mesta za besedil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9" name="Označba mesta za besedil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0" name="Označba mesta za besedil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1" name="Označba mesta za besedil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2" name="Označba mesta za besedil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3" name="Označba mesta za besedil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4" name="Označba mesta za besedil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5" name="Označba mesta za besedil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6" name="Označba mesta za besedil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7" name="Označba mesta za besedil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73" name="Polje z besedilom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Označba mesta za besedil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0" name="Polje z besedilom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Označba mesta za besedil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7" name="Polje z besedilom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Označba mesta za besedil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96" name="Polje z besedilom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Označba mesta za besedil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05" name="Polje z besedilom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30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06" name="Označba mesta za besedil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3" name="Polje z besedilom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29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14" name="Označba mesta za besedil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5" name="Polje z besedilom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Nedelja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Polje z besedilom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Ponedeljek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Polje z besedilom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Torek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Polje z besedilom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Sreda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Polje z besedilom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Četrtek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Polje z besedilom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Petek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Polje z besedilom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Polje z besedilom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Polje z besedilom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Označba mesta za besedil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5" name="Označba mesta za besedil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6" name="Označba mesta za besedil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7" name="Polje z besedilom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Označba mesta za besedil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9" name="Polje z besedilom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Označba mesta za besedil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84" name="Polje z besedilom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Polje z besedilom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l-SI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sl-SI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Polje z besedilom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l-SI">
                <a:latin typeface="Corbel" pitchFamily="34" charset="0"/>
              </a:rPr>
              <a:t>Februar</a:t>
            </a:r>
            <a:endParaRPr lang="sl-SI" dirty="0">
              <a:latin typeface="Corbel" pitchFamily="34" charset="0"/>
            </a:endParaRPr>
          </a:p>
        </p:txBody>
      </p:sp>
      <p:sp>
        <p:nvSpPr>
          <p:cNvPr id="197" name="Pravokotn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5" name="Označba mesta za besedil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6" name="Označba mesta za besedil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7" name="Označba mesta za besedil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8" name="Označba mesta za besedil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9" name="Označba mesta za besedil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0" name="Označba mesta za besedil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1" name="Polje z besedilom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Polje z besedilom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Polje z besedilom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Polje z besedilom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Polje z besedilom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Polje z besedilom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71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za mar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kupin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Skupin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aven povezovalnik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ven povezovalnik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ven povezovalnik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ven povezovalnik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ven povezovalnik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ven povezovalnik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aven povezovalni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ven povezovalni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ven povezovalni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ven povezovalnik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ven povezovalni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ven povezovalni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Skupin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aven povezovalnik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aven povezovalnik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aven povezovalnik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aven povezovalnik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aven povezovalnik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aven povezovalnik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Skupin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aven povezovalnik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ven povezovalnik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ven povezovalnik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aven povezovalnik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aven povezovalnik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aven povezovalnik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aven povezovalnik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aven povezovalnik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aven povezovalnik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aven povezovalnik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aven povezovalnik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aven povezovalnik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Skupin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aven povezovalnik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aven povezovalnik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ven povezovalnik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aven povezovalnik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ven povezovalnik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ven povezovalnik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Skupin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aven povezovalnik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aven povezovalnik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ven povezovalnik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aven povezovalnik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aven povezovalnik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ven povezovalnik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ven povezovalni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ven povezovalni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ven povezovalni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ven povezovalni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ven povezovalni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ven povezovalnik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je z besedilom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Polje z besedilom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PoljeZBesedilom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Polje z besedilom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Polje z besedilom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PoljeZBesedilom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Polje z besedilom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PoljeZBesedilom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Polje z besedilom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PoljeZBesedilom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Polje z besedilom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PoljeZBesedilom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PoljeZBesedilom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PoljeZBesedilom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Polje z besedilom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PoljeZBesedilom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Polje z besedilom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Polje z besedilom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Polje z besedilom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Polje z besedilom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Polje z besedilom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Polje z besedilom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PoljeZBesedilom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Polje z besedilom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Polje z besedilom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Označba mesta za besedil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4" name="Označba mesta za besedil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5" name="Označba mesta za besedil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6" name="Označba mesta za besedil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7" name="Označba mesta za besedil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8" name="Označba mesta za besedil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9" name="Označba mesta za besedil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0" name="Označba mesta za besedil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1" name="Označba mesta za besedil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2" name="Označba mesta za besedil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3" name="Označba mesta za besedil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4" name="Označba mesta za besedil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5" name="Označba mesta za besedil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6" name="Označba mesta za besedil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7" name="Označba mesta za besedil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8" name="Označba mesta za besedil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9" name="Označba mesta za besedil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0" name="Označba mesta za besedil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1" name="Označba mesta za besedil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2" name="Označba mesta za besedil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3" name="Označba mesta za besedil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4" name="Označba mesta za besedil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5" name="Označba mesta za besedil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6" name="Označba mesta za besedil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7" name="Označba mesta za besedil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73" name="Polje z besedilom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Označba mesta za besedil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0" name="Polje z besedilom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Označba mesta za besedil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7" name="Polje z besedilom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Označba mesta za besedil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96" name="Polje z besedilom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Označba mesta za besedil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05" name="Polje z besedilom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27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06" name="Označba mesta za besedil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3" name="Polje z besedilom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Označba mesta za besedil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5" name="Polje z besedilom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Nedelja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Polje z besedilom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Ponedeljek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Polje z besedilom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Torek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Polje z besedilom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Sreda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Polje z besedilom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Četrtek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Polje z besedilom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Petek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Polje z besedilom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Polje z besedilom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Polje z besedilom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Označba mesta za besedil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5" name="Označba mesta za besedil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6" name="Označba mesta za besedil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7" name="Polje z besedilom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Označba mesta za besedil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9" name="Polje z besedilom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30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82" name="Označba mesta za besedil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84" name="Polje z besedilom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Polje z besedilom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l-SI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sl-SI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Polje z besedilom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l-SI">
                <a:latin typeface="Corbel" pitchFamily="34" charset="0"/>
              </a:rPr>
              <a:t>Marec</a:t>
            </a:r>
            <a:endParaRPr lang="sl-SI" dirty="0">
              <a:latin typeface="Corbel" pitchFamily="34" charset="0"/>
            </a:endParaRPr>
          </a:p>
        </p:txBody>
      </p:sp>
      <p:sp>
        <p:nvSpPr>
          <p:cNvPr id="197" name="Pravokotn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5" name="Označba mesta za besedil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6" name="Označba mesta za besedil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7" name="Označba mesta za besedil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8" name="Označba mesta za besedil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9" name="Označba mesta za besedil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0" name="Označba mesta za besedil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1" name="Polje z besedilom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Polje z besedilom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Polje z besedilom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Polje z besedilom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Polje z besedilom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Polje z besedilom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0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za 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kupin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Skupin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aven povezovalnik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ven povezovalnik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ven povezovalnik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ven povezovalnik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ven povezovalnik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ven povezovalnik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aven povezovalni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ven povezovalni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ven povezovalni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ven povezovalnik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ven povezovalni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ven povezovalni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Skupin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aven povezovalnik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aven povezovalnik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aven povezovalnik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aven povezovalnik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aven povezovalnik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aven povezovalnik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Skupin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aven povezovalnik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ven povezovalnik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ven povezovalnik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aven povezovalnik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aven povezovalnik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aven povezovalnik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aven povezovalnik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aven povezovalnik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aven povezovalnik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aven povezovalnik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aven povezovalnik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aven povezovalnik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Skupin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aven povezovalnik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aven povezovalnik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ven povezovalnik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aven povezovalnik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ven povezovalnik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ven povezovalnik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Skupin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aven povezovalnik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aven povezovalnik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ven povezovalnik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aven povezovalnik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aven povezovalnik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ven povezovalnik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ven povezovalni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ven povezovalni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ven povezovalni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ven povezovalni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ven povezovalni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ven povezovalnik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je z besedilom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Polje z besedilom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PoljeZBesedilom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Polje z besedilom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Polje z besedilom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PoljeZBesedilom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Polje z besedilom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PoljeZBesedilom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Polje z besedilom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PoljeZBesedilom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Polje z besedilom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PoljeZBesedilom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PoljeZBesedilom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PoljeZBesedilom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Polje z besedilom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PoljeZBesedilom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Polje z besedilom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Polje z besedilom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Polje z besedilom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Polje z besedilom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Polje z besedilom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Polje z besedilom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PoljeZBesedilom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Polje z besedilom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Polje z besedilom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Označba mesta za besedil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4" name="Označba mesta za besedil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5" name="Označba mesta za besedil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6" name="Označba mesta za besedil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7" name="Označba mesta za besedil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8" name="Označba mesta za besedil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9" name="Označba mesta za besedil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0" name="Označba mesta za besedil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1" name="Označba mesta za besedil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2" name="Označba mesta za besedil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3" name="Označba mesta za besedil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4" name="Označba mesta za besedil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5" name="Označba mesta za besedil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6" name="Označba mesta za besedil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7" name="Označba mesta za besedil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8" name="Označba mesta za besedil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9" name="Označba mesta za besedil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0" name="Označba mesta za besedil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1" name="Označba mesta za besedil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2" name="Označba mesta za besedil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3" name="Označba mesta za besedil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4" name="Označba mesta za besedil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5" name="Označba mesta za besedil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6" name="Označba mesta za besedil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7" name="Označba mesta za besedil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73" name="Polje z besedilom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4" name="Označba mesta za besedil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0" name="Polje z besedilom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 kern="12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30</a:t>
            </a:r>
            <a:endParaRPr lang="sl-SI" sz="1400" kern="12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81" name="Označba mesta za besedil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7" name="Polje z besedilom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8" name="Označba mesta za besedil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96" name="Polje z besedilom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Označba mesta za besedil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05" name="Polje z besedilom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Označba mesta za besedil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3" name="Polje z besedilom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Označba mesta za besedil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5" name="Polje z besedilom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Nedelja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Polje z besedilom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Ponedeljek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Polje z besedilom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Torek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Polje z besedilom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Sreda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Polje z besedilom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Četrtek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Polje z besedilom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Petek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Polje z besedilom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Polje z besedilom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29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23" name="Polje z besedilom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Označba mesta za besedil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5" name="Označba mesta za besedil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6" name="Označba mesta za besedil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7" name="Polje z besedilom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8" name="Označba mesta za besedil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9" name="Polje z besedilom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Označba mesta za besedil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84" name="Polje z besedilom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Polje z besedilom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l-SI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sl-SI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Polje z besedilom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l-SI">
                <a:latin typeface="Corbel" pitchFamily="34" charset="0"/>
              </a:rPr>
              <a:t>April</a:t>
            </a:r>
            <a:endParaRPr lang="sl-SI" dirty="0">
              <a:latin typeface="Corbel" pitchFamily="34" charset="0"/>
            </a:endParaRPr>
          </a:p>
        </p:txBody>
      </p:sp>
      <p:sp>
        <p:nvSpPr>
          <p:cNvPr id="197" name="Pravokotn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6" name="Označba mesta za besedil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7" name="Označba mesta za besedil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8" name="Označba mesta za besedil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9" name="Označba mesta za besedil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0" name="Označba mesta za besedil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1" name="Polje z besedilom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Polje z besedilom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Polje z besedilom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Polje z besedilom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Polje z besedilom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Polje z besedilom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53" name="Označba mesta za besedilo 167">
            <a:extLst>
              <a:ext uri="{FF2B5EF4-FFF2-40B4-BE49-F238E27FC236}">
                <a16:creationId xmlns:a16="http://schemas.microsoft.com/office/drawing/2014/main" id="{03C267A1-4F3A-4841-8D85-62E23736599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591557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472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za m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kupin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Skupin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aven povezovalnik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ven povezovalnik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ven povezovalnik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ven povezovalnik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ven povezovalnik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ven povezovalnik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aven povezovalni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ven povezovalni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ven povezovalni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ven povezovalnik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ven povezovalni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ven povezovalni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Skupin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aven povezovalnik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aven povezovalnik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aven povezovalnik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aven povezovalnik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aven povezovalnik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aven povezovalnik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Skupin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aven povezovalnik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ven povezovalnik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ven povezovalnik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aven povezovalnik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aven povezovalnik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aven povezovalnik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aven povezovalnik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aven povezovalnik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aven povezovalnik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aven povezovalnik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aven povezovalnik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aven povezovalnik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Skupin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aven povezovalnik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aven povezovalnik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ven povezovalnik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aven povezovalnik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ven povezovalnik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ven povezovalnik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Skupin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aven povezovalnik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aven povezovalnik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ven povezovalnik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aven povezovalnik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aven povezovalnik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ven povezovalnik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ven povezovalni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ven povezovalni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ven povezovalni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ven povezovalni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ven povezovalni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ven povezovalnik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je z besedilom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Polje z besedilom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PoljeZBesedilom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Polje z besedilom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Polje z besedilom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PoljeZBesedilom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Polje z besedilom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PoljeZBesedilom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Polje z besedilom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PoljeZBesedilom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Polje z besedilom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PoljeZBesedilom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PoljeZBesedilom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PoljeZBesedilom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Polje z besedilom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PoljeZBesedilom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Polje z besedilom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Polje z besedilom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Polje z besedilom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Polje z besedilom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Polje z besedilom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Polje z besedilom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PoljeZBesedilom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Polje z besedilom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Polje z besedilom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Označba mesta za besedil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4" name="Označba mesta za besedil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5" name="Označba mesta za besedil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6" name="Označba mesta za besedil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7" name="Označba mesta za besedil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8" name="Označba mesta za besedil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9" name="Označba mesta za besedil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0" name="Označba mesta za besedil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1" name="Označba mesta za besedil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2" name="Označba mesta za besedil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3" name="Označba mesta za besedil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4" name="Označba mesta za besedil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5" name="Označba mesta za besedil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6" name="Označba mesta za besedil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7" name="Označba mesta za besedil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8" name="Označba mesta za besedil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9" name="Označba mesta za besedil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0" name="Označba mesta za besedil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1" name="Označba mesta za besedil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2" name="Označba mesta za besedil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3" name="Označba mesta za besedil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4" name="Označba mesta za besedil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5" name="Označba mesta za besedil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6" name="Označba mesta za besedil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7" name="Označba mesta za besedil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73" name="Polje z besedilom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5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74" name="Označba mesta za besedil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0" name="Polje z besedilom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4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81" name="Označba mesta za besedil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7" name="Polje z besedilom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3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88" name="Označba mesta za besedil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96" name="Polje z besedilom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2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97" name="Označba mesta za besedil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05" name="Polje z besedilom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1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06" name="Označba mesta za besedil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3" name="Polje z besedilom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l-SI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  <a:endParaRPr lang="sl-SI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Označba mesta za besedil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5" name="Polje z besedilom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Nedelja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Polje z besedilom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Ponedeljek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Polje z besedilom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Torek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Polje z besedilom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Sreda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Polje z besedilom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Četrtek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Polje z besedilom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Petek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Polje z besedilom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Polje z besedilom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3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23" name="Polje z besedilom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2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24" name="Označba mesta za besedil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5" name="Označba mesta za besedil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6" name="Označba mesta za besedil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7" name="Polje z besedilom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4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28" name="Označba mesta za besedil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9" name="Polje z besedilom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1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82" name="Označba mesta za besedil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84" name="Polje z besedilom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l-SI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sl-SI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Polje z besedilom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l-SI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sl-SI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Polje z besedilom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l-SI">
                <a:latin typeface="Corbel" pitchFamily="34" charset="0"/>
              </a:rPr>
              <a:t>Maj</a:t>
            </a:r>
            <a:endParaRPr lang="sl-SI" dirty="0">
              <a:latin typeface="Corbel" pitchFamily="34" charset="0"/>
            </a:endParaRPr>
          </a:p>
        </p:txBody>
      </p:sp>
      <p:sp>
        <p:nvSpPr>
          <p:cNvPr id="197" name="Pravokotn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5" name="Označba mesta za besedil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6" name="Označba mesta za besedil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7" name="Označba mesta za besedil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8" name="Označba mesta za besedil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9" name="Označba mesta za besedil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0" name="Označba mesta za besedil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1" name="Polje z besedilom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5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52" name="Polje z besedilom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Polje z besedilom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Polje z besedilom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Polje z besedilom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Polje z besedilom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7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za juni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kupin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Skupin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aven povezovalnik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ven povezovalnik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ven povezovalnik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ven povezovalnik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ven povezovalnik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ven povezovalnik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aven povezovalni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ven povezovalni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ven povezovalni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ven povezovalnik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ven povezovalni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ven povezovalni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Skupin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aven povezovalnik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aven povezovalnik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aven povezovalnik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aven povezovalnik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aven povezovalnik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aven povezovalnik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Skupin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aven povezovalnik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ven povezovalnik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ven povezovalnik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aven povezovalnik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aven povezovalnik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aven povezovalnik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aven povezovalnik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aven povezovalnik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aven povezovalnik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aven povezovalnik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aven povezovalnik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aven povezovalnik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Skupin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aven povezovalnik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aven povezovalnik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ven povezovalnik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aven povezovalnik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ven povezovalnik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ven povezovalnik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Skupin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aven povezovalnik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aven povezovalnik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ven povezovalnik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aven povezovalnik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aven povezovalnik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ven povezovalnik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ven povezovalni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ven povezovalni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ven povezovalni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ven povezovalni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ven povezovalni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ven povezovalnik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je z besedilom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Polje z besedilom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PoljeZBesedilom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Polje z besedilom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Polje z besedilom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PoljeZBesedilom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Polje z besedilom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PoljeZBesedilom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Polje z besedilom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PoljeZBesedilom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Polje z besedilom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PoljeZBesedilom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PoljeZBesedilom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PoljeZBesedilom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Polje z besedilom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PoljeZBesedilom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Polje z besedilom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Polje z besedilom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Polje z besedilom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Polje z besedilom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Polje z besedilom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Polje z besedilom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PoljeZBesedilom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Polje z besedilom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Polje z besedilom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Označba mesta za besedil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4" name="Označba mesta za besedil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5" name="Označba mesta za besedil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6" name="Označba mesta za besedil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7" name="Označba mesta za besedil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8" name="Označba mesta za besedil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9" name="Označba mesta za besedil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0" name="Označba mesta za besedil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1" name="Označba mesta za besedil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2" name="Označba mesta za besedil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3" name="Označba mesta za besedil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4" name="Označba mesta za besedil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5" name="Označba mesta za besedil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6" name="Označba mesta za besedil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7" name="Označba mesta za besedil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8" name="Označba mesta za besedil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9" name="Označba mesta za besedil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0" name="Označba mesta za besedil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1" name="Označba mesta za besedil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2" name="Označba mesta za besedil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3" name="Označba mesta za besedil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4" name="Označba mesta za besedil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5" name="Označba mesta za besedil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6" name="Označba mesta za besedil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7" name="Označba mesta za besedil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73" name="Polje z besedilom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Označba mesta za besedil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0" name="Polje z besedilom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Označba mesta za besedil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7" name="Polje z besedilom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8" name="Označba mesta za besedil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96" name="Polje z besedilom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30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97" name="Označba mesta za besedil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05" name="Polje z besedilom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Označba mesta za besedil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3" name="Polje z besedilom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Označba mesta za besedil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5" name="Polje z besedilom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Nedelja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Polje z besedilom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Ponedeljek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Polje z besedilom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Torek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Polje z besedilom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Sreda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Polje z besedilom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Četrtek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Polje z besedilom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Petek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Polje z besedilom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Polje z besedilom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Polje z besedilom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Označba mesta za besedil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5" name="Označba mesta za besedil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6" name="Označba mesta za besedil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7" name="Polje z besedilom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Označba mesta za besedil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9" name="Polje z besedilom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29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82" name="Označba mesta za besedil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84" name="Polje z besedilom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Polje z besedilom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l-SI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sl-SI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Polje z besedilom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l-SI">
                <a:latin typeface="Corbel" pitchFamily="34" charset="0"/>
              </a:rPr>
              <a:t>Junij</a:t>
            </a:r>
            <a:endParaRPr lang="sl-SI" dirty="0">
              <a:latin typeface="Corbel" pitchFamily="34" charset="0"/>
            </a:endParaRPr>
          </a:p>
        </p:txBody>
      </p:sp>
      <p:sp>
        <p:nvSpPr>
          <p:cNvPr id="197" name="Pravokotn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5" name="Označba mesta za besedil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6" name="Označba mesta za besedil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7" name="Označba mesta za besedil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8" name="Označba mesta za besedil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9" name="Označba mesta za besedil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0" name="Označba mesta za besedil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1" name="Polje z besedilom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Polje z besedilom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Polje z besedilom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Polje z besedilom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Polje z besedilom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Polje z besedilom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2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za juli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kupina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Skupina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aven povezovalnik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ven povezovalnik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ven povezovalnik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ven povezovalnik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ven povezovalnik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ven povezovalnik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Skupina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aven povezovalni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ven povezovalni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ven povezovalni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ven povezovalnik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ven povezovalni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ven povezovalni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Skupina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aven povezovalnik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aven povezovalnik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aven povezovalnik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aven povezovalnik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aven povezovalnik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aven povezovalnik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Skupina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aven povezovalnik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ven povezovalnik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ven povezovalnik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aven povezovalnik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aven povezovalnik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aven povezovalnik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Skupina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aven povezovalnik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aven povezovalnik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aven povezovalnik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aven povezovalnik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aven povezovalnik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aven povezovalnik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Skupina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aven povezovalnik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aven povezovalnik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ven povezovalnik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aven povezovalnik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ven povezovalnik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ven povezovalnik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Skupina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aven povezovalnik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aven povezovalnik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ven povezovalnik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aven povezovalnik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aven povezovalnik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ven povezovalnik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Skupina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ven povezovalni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ven povezovalni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ven povezovalni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ven povezovalni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ven povezovalni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ven povezovalnik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olje z besedilom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Polje z besedilom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PoljeZBesedilom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Polje z besedilom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Polje z besedilom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PoljeZBesedilom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Polje z besedilom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PoljeZBesedilom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Polje z besedilom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PoljeZBesedilom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Polje z besedilom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PoljeZBesedilom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PoljeZBesedilom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PoljeZBesedilom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Polje z besedilom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PoljeZBesedilom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Polje z besedilom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Polje z besedilom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Polje z besedilom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Polje z besedilom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Polje z besedilom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Polje z besedilom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PoljeZBesedilom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Polje z besedilom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Polje z besedilom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l-SI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sl-SI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Označba mesta za besedilo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4" name="Označba mesta za besedilo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5" name="Označba mesta za besedilo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6" name="Označba mesta za besedilo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7" name="Označba mesta za besedilo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8" name="Označba mesta za besedilo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49" name="Označba mesta za besedilo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0" name="Označba mesta za besedilo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1" name="Označba mesta za besedilo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2" name="Označba mesta za besedilo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3" name="Označba mesta za besedilo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4" name="Označba mesta za besedilo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5" name="Označba mesta za besedilo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6" name="Označba mesta za besedilo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7" name="Označba mesta za besedilo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8" name="Označba mesta za besedilo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59" name="Označba mesta za besedilo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0" name="Označba mesta za besedilo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1" name="Označba mesta za besedilo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2" name="Označba mesta za besedilo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3" name="Označba mesta za besedilo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4" name="Označba mesta za besedilo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5" name="Označba mesta za besedilo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6" name="Označba mesta za besedilo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67" name="Označba mesta za besedilo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73" name="Polje z besedilom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4" name="Označba mesta za besedilo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0" name="Polje z besedilom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29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81" name="Označba mesta za besedilo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87" name="Polje z besedilom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8" name="Označba mesta za besedilo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96" name="Polje z besedilom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Označba mesta za besedilo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05" name="Polje z besedilom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Označba mesta za besedilo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3" name="Polje z besedilom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25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Označba mesta za besedilo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15" name="Polje z besedilom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Nedelja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Polje z besedilom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Ponedeljek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Polje z besedilom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Torek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Polje z besedilom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Sreda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Polje z besedilom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Četrtek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Polje z besedilom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Petek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Polje z besedilom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l-SI" sz="1600">
                <a:solidFill>
                  <a:schemeClr val="accent1"/>
                </a:solidFill>
                <a:latin typeface="Corbel" panose="020B0503020204020204" pitchFamily="34" charset="0"/>
              </a:rPr>
              <a:t>Sobota</a:t>
            </a:r>
            <a:endParaRPr lang="sl-SI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Polje z besedilom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3" name="Polje z besedilom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Označba mesta za besedilo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5" name="Označba mesta za besedilo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6" name="Označba mesta za besedilo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7" name="Polje z besedilom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l-SI">
                <a:latin typeface="Corbel" panose="020B0503020204020204" pitchFamily="34" charset="0"/>
              </a:rPr>
              <a:t>30</a:t>
            </a:r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28" name="Označba mesta za besedilo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29" name="Polje z besedilom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Označba mesta za besedilo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184" name="Polje z besedilom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Polje z besedilom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l-SI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sl-SI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Polje z besedilom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l-SI">
                <a:latin typeface="Corbel" pitchFamily="34" charset="0"/>
              </a:rPr>
              <a:t>Julij</a:t>
            </a:r>
            <a:endParaRPr lang="sl-SI" dirty="0">
              <a:latin typeface="Corbel" pitchFamily="34" charset="0"/>
            </a:endParaRPr>
          </a:p>
        </p:txBody>
      </p:sp>
      <p:sp>
        <p:nvSpPr>
          <p:cNvPr id="197" name="Pravokotnik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5" name="Označba mesta za besedilo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6" name="Označba mesta za besedilo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7" name="Označba mesta za besedilo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8" name="Označba mesta za besedilo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49" name="Označba mesta za besedilo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0" name="Označba mesta za besedilo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l-SI"/>
              <a:t>Kliknite, da dodate besedilo</a:t>
            </a:r>
            <a:endParaRPr lang="sl-SI" dirty="0"/>
          </a:p>
        </p:txBody>
      </p:sp>
      <p:sp>
        <p:nvSpPr>
          <p:cNvPr id="251" name="Polje z besedilom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sl-SI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52" name="Polje z besedilom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Polje z besedilom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Polje z besedilom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Polje z besedilom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Polje z besedilom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l-SI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sl-SI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ravokotnik 52"/>
          <p:cNvSpPr/>
          <p:nvPr/>
        </p:nvSpPr>
        <p:spPr bwMode="hidden">
          <a:xfrm>
            <a:off x="1143000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6" name="Pravokotnik 45"/>
          <p:cNvSpPr/>
          <p:nvPr/>
        </p:nvSpPr>
        <p:spPr bwMode="hidden">
          <a:xfrm>
            <a:off x="114300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7" name="Pravokotnik 46"/>
          <p:cNvSpPr/>
          <p:nvPr/>
        </p:nvSpPr>
        <p:spPr bwMode="hidden">
          <a:xfrm>
            <a:off x="114300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1143000" y="94861"/>
            <a:ext cx="7620000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lvl="0" rtl="0"/>
            <a:r>
              <a:rPr lang="sl-SI"/>
              <a:t>Kliknite, da dodate naslov</a:t>
            </a:r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l-SI"/>
              <a:t>Kliknite, da dodate besedilo</a:t>
            </a:r>
          </a:p>
          <a:p>
            <a:pPr lvl="1" rtl="0"/>
            <a:r>
              <a:rPr lang="sl-SI"/>
              <a:t>Druga raven</a:t>
            </a:r>
          </a:p>
          <a:p>
            <a:pPr lvl="2" rtl="0"/>
            <a:r>
              <a:rPr lang="sl-SI"/>
              <a:t>Tretja raven</a:t>
            </a:r>
          </a:p>
          <a:p>
            <a:pPr lvl="3" rtl="0"/>
            <a:r>
              <a:rPr lang="sl-SI"/>
              <a:t>Četrta raven</a:t>
            </a:r>
          </a:p>
          <a:p>
            <a:pPr lvl="4" rtl="0"/>
            <a:r>
              <a:rPr lang="sl-SI"/>
              <a:t>Peta raven</a:t>
            </a:r>
            <a:endParaRPr lang="sl-SI" dirty="0"/>
          </a:p>
        </p:txBody>
      </p:sp>
      <p:sp>
        <p:nvSpPr>
          <p:cNvPr id="7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6781800" y="6356351"/>
            <a:ext cx="8382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r>
              <a:rPr lang="sl-SI"/>
              <a:t>21. 3. 2018</a:t>
            </a:r>
            <a:endParaRPr lang="sl-SI" dirty="0"/>
          </a:p>
        </p:txBody>
      </p:sp>
      <p:sp>
        <p:nvSpPr>
          <p:cNvPr id="8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12192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endParaRPr lang="sl-SI" dirty="0"/>
          </a:p>
        </p:txBody>
      </p:sp>
      <p:sp>
        <p:nvSpPr>
          <p:cNvPr id="9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78486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10" name="Besedilo navodil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sl-SI" sz="1100" b="1" i="1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Opomba: </a:t>
            </a:r>
          </a:p>
          <a:p>
            <a:pPr rtl="0">
              <a:spcBef>
                <a:spcPts val="1200"/>
              </a:spcBef>
            </a:pPr>
            <a:r>
              <a:rPr lang="sl-SI" sz="1100" b="1" i="1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To predlogo lahko natisnete in jo uporabite kot stenski koledar. Kopirate lahko tudi diapozitiv za poljuben mesec in ga dodate v predstavitev.</a:t>
            </a:r>
            <a:endParaRPr lang="sl-SI" sz="1100" b="1" i="1" dirty="0">
              <a:solidFill>
                <a:srgbClr val="FFFFFF"/>
              </a:solidFill>
              <a:latin typeface="Corbel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671" r:id="rId15"/>
    <p:sldLayoutId id="214748367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65000"/>
        </a:lnSpc>
        <a:spcBef>
          <a:spcPct val="0"/>
        </a:spcBef>
        <a:buNone/>
        <a:defRPr sz="4800" kern="1200" cap="small" spc="300">
          <a:solidFill>
            <a:schemeClr val="bg1"/>
          </a:solidFill>
          <a:latin typeface="Corbel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besedil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" name="Označba mesta za besedil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6" name="Označba mesta za besedil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7" name="Označba mesta za besedil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8" name="Označba mesta za besedil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9" name="Označba mesta za besedil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0" name="Označba mesta za besedil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1" name="Označba mesta za besedil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2" name="Označba mesta za besedil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3" name="Označba mesta za besedil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4" name="Označba mesta za besedil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5" name="Označba mesta za besedil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6" name="Označba mesta za besedil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7" name="Označba mesta za besedil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8" name="Označba mesta za besedil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9" name="Označba mesta za besedil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0" name="Označba mesta za besedil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1" name="Označba mesta za besedil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2" name="Označba mesta za besedil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3" name="Označba mesta za besedil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" name="Označba mesta za besedil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5" name="Označba mesta za besedil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6" name="Označba mesta za besedil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7" name="Označba mesta za besedil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8" name="Označba mesta za besedil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9" name="Označba mesta za besedil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0" name="Označba mesta za besedil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1" name="Označba mesta za besedil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2" name="Označba mesta za besedil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3" name="Označba mesta za besedil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4" name="Označba mesta za besedil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5" name="Označba mesta za besedil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6" name="Označba mesta za besedil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7" name="Označba mesta za besedil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8" name="Označba mesta za besedilo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9" name="Označba mesta za besedil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0" name="Označba mesta za besedil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1" name="Označba mesta za besedil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2" name="Označba mesta za besedil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3" name="Označba mesta za besedil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0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besedil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" name="Označba mesta za besedil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6" name="Označba mesta za besedil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7" name="Označba mesta za besedil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8" name="Označba mesta za besedil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9" name="Označba mesta za besedil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0" name="Označba mesta za besedil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1" name="Označba mesta za besedil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2" name="Označba mesta za besedil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3" name="Označba mesta za besedil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4" name="Označba mesta za besedil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5" name="Označba mesta za besedil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6" name="Označba mesta za besedil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7" name="Označba mesta za besedil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8" name="Označba mesta za besedil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9" name="Označba mesta za besedil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0" name="Označba mesta za besedil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1" name="Označba mesta za besedil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2" name="Označba mesta za besedil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3" name="Označba mesta za besedil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" name="Označba mesta za besedil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5" name="Označba mesta za besedil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6" name="Označba mesta za besedil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7" name="Označba mesta za besedil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8" name="Označba mesta za besedil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9" name="Označba mesta za besedil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0" name="Označba mesta za besedil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1" name="Označba mesta za besedil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2" name="Označba mesta za besedil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3" name="Označba mesta za besedil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4" name="Označba mesta za besedil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5" name="Označba mesta za besedil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6" name="Označba mesta za besedil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7" name="Označba mesta za besedil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8" name="Označba mesta za besedilo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9" name="Označba mesta za besedil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0" name="Označba mesta za besedil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1" name="Označba mesta za besedil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2" name="Označba mesta za besedil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3" name="Označba mesta za besedil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5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besedil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" name="Označba mesta za besedil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6" name="Označba mesta za besedil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7" name="Označba mesta za besedil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8" name="Označba mesta za besedil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9" name="Označba mesta za besedil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0" name="Označba mesta za besedil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1" name="Označba mesta za besedil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2" name="Označba mesta za besedil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3" name="Označba mesta za besedil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4" name="Označba mesta za besedil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5" name="Označba mesta za besedil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6" name="Označba mesta za besedil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7" name="Označba mesta za besedil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8" name="Označba mesta za besedil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9" name="Označba mesta za besedil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0" name="Označba mesta za besedil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1" name="Označba mesta za besedil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2" name="Označba mesta za besedil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3" name="Označba mesta za besedil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" name="Označba mesta za besedil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5" name="Označba mesta za besedil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6" name="Označba mesta za besedil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7" name="Označba mesta za besedil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8" name="Označba mesta za besedil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9" name="Označba mesta za besedil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0" name="Označba mesta za besedil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1" name="Označba mesta za besedil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2" name="Označba mesta za besedil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3" name="Označba mesta za besedil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4" name="Označba mesta za besedil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5" name="Označba mesta za besedil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6" name="Označba mesta za besedil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7" name="Označba mesta za besedil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8" name="Označba mesta za besedilo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9" name="Označba mesta za besedil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0" name="Označba mesta za besedil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1" name="Označba mesta za besedil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2" name="Označba mesta za besedil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3" name="Označba mesta za besedil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7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besedil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" name="Označba mesta za besedil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6" name="Označba mesta za besedil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7" name="Označba mesta za besedil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8" name="Označba mesta za besedil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9" name="Označba mesta za besedil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0" name="Označba mesta za besedil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1" name="Označba mesta za besedil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2" name="Označba mesta za besedil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3" name="Označba mesta za besedil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4" name="Označba mesta za besedil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5" name="Označba mesta za besedil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6" name="Označba mesta za besedil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7" name="Označba mesta za besedil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8" name="Označba mesta za besedil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9" name="Označba mesta za besedil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0" name="Označba mesta za besedil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1" name="Označba mesta za besedil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2" name="Označba mesta za besedil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3" name="Označba mesta za besedil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" name="Označba mesta za besedil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5" name="Označba mesta za besedil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6" name="Označba mesta za besedil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7" name="Označba mesta za besedil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8" name="Označba mesta za besedil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9" name="Označba mesta za besedil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0" name="Označba mesta za besedil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1" name="Označba mesta za besedil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2" name="Označba mesta za besedil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3" name="Označba mesta za besedil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4" name="Označba mesta za besedil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5" name="Označba mesta za besedil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6" name="Označba mesta za besedil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7" name="Označba mesta za besedil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8" name="Označba mesta za besedilo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9" name="Označba mesta za besedil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0" name="Označba mesta za besedil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1" name="Označba mesta za besedil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2" name="Označba mesta za besedil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3" name="Označba mesta za besedil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besedil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" name="Označba mesta za besedil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6" name="Označba mesta za besedil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7" name="Označba mesta za besedil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8" name="Označba mesta za besedil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9" name="Označba mesta za besedil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0" name="Označba mesta za besedil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1" name="Označba mesta za besedil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2" name="Označba mesta za besedil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3" name="Označba mesta za besedil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4" name="Označba mesta za besedil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5" name="Označba mesta za besedil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6" name="Označba mesta za besedil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7" name="Označba mesta za besedil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8" name="Označba mesta za besedil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9" name="Označba mesta za besedil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0" name="Označba mesta za besedil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1" name="Označba mesta za besedil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2" name="Označba mesta za besedil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3" name="Označba mesta za besedil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" name="Označba mesta za besedil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5" name="Označba mesta za besedil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6" name="Označba mesta za besedil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7" name="Označba mesta za besedil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8" name="Označba mesta za besedil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9" name="Označba mesta za besedil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0" name="Označba mesta za besedil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1" name="Označba mesta za besedil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2" name="Označba mesta za besedil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3" name="Označba mesta za besedil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4" name="Označba mesta za besedil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5" name="Označba mesta za besedil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6" name="Označba mesta za besedil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7" name="Označba mesta za besedil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8" name="Označba mesta za besedilo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9" name="Označba mesta za besedil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0" name="Označba mesta za besedil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1" name="Označba mesta za besedil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2" name="Označba mesta za besedil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3" name="Označba mesta za besedil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besedil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" name="Označba mesta za besedil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6" name="Označba mesta za besedil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7" name="Označba mesta za besedil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8" name="Označba mesta za besedil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9" name="Označba mesta za besedil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0" name="Označba mesta za besedil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1" name="Označba mesta za besedil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2" name="Označba mesta za besedil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3" name="Označba mesta za besedil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4" name="Označba mesta za besedil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5" name="Označba mesta za besedil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6" name="Označba mesta za besedil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7" name="Označba mesta za besedil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8" name="Označba mesta za besedil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9" name="Označba mesta za besedil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0" name="Označba mesta za besedil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1" name="Označba mesta za besedil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2" name="Označba mesta za besedil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3" name="Označba mesta za besedil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" name="Označba mesta za besedil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5" name="Označba mesta za besedil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6" name="Označba mesta za besedil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7" name="Označba mesta za besedil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8" name="Označba mesta za besedil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9" name="Označba mesta za besedil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0" name="Označba mesta za besedil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1" name="Označba mesta za besedil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2" name="Označba mesta za besedil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3" name="Označba mesta za besedil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4" name="Označba mesta za besedil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5" name="Označba mesta za besedil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6" name="Označba mesta za besedil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7" name="Označba mesta za besedil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8" name="Označba mesta za besedilo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9" name="Označba mesta za besedil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0" name="Označba mesta za besedil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1" name="Označba mesta za besedil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2" name="Označba mesta za besedil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3" name="Označba mesta za besedil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95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besedil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" name="Označba mesta za besedil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6" name="Označba mesta za besedil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7" name="Označba mesta za besedil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8" name="Označba mesta za besedil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9" name="Označba mesta za besedil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0" name="Označba mesta za besedil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1" name="Označba mesta za besedil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2" name="Označba mesta za besedil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3" name="Označba mesta za besedil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4" name="Označba mesta za besedil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5" name="Označba mesta za besedil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6" name="Označba mesta za besedil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7" name="Označba mesta za besedil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8" name="Označba mesta za besedil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9" name="Označba mesta za besedil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0" name="Označba mesta za besedil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1" name="Označba mesta za besedil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2" name="Označba mesta za besedil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3" name="Označba mesta za besedil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" name="Označba mesta za besedil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5" name="Označba mesta za besedil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6" name="Označba mesta za besedil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7" name="Označba mesta za besedil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8" name="Označba mesta za besedil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9" name="Označba mesta za besedil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0" name="Označba mesta za besedil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1" name="Označba mesta za besedil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2" name="Označba mesta za besedil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3" name="Označba mesta za besedil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4" name="Označba mesta za besedil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5" name="Označba mesta za besedil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6" name="Označba mesta za besedil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7" name="Označba mesta za besedil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8" name="Označba mesta za besedilo 37"/>
          <p:cNvSpPr>
            <a:spLocks noGrp="1"/>
          </p:cNvSpPr>
          <p:nvPr>
            <p:ph type="body" sz="quarter" idx="4294967295"/>
          </p:nvPr>
        </p:nvSpPr>
        <p:spPr>
          <a:xfrm>
            <a:off x="3591557" y="5753100"/>
            <a:ext cx="857250" cy="800100"/>
          </a:xfrm>
        </p:spPr>
        <p:txBody>
          <a:bodyPr vert="horz" lIns="45720" tIns="45720" rIns="45720" bIns="45720" rtlCol="0" anchor="ctr" anchorCtr="0">
            <a:normAutofit/>
          </a:bodyPr>
          <a:lstStyle/>
          <a:p>
            <a:pPr marL="0" indent="0" rtl="0">
              <a:lnSpc>
                <a:spcPct val="80000"/>
              </a:lnSpc>
              <a:spcBef>
                <a:spcPts val="100"/>
              </a:spcBef>
              <a:buNone/>
            </a:pPr>
            <a:endParaRPr lang="sl-SI" sz="1100" dirty="0">
              <a:latin typeface="Corbel" panose="020B0503020204020204" pitchFamily="34" charset="0"/>
            </a:endParaRPr>
          </a:p>
        </p:txBody>
      </p:sp>
      <p:sp>
        <p:nvSpPr>
          <p:cNvPr id="39" name="Označba mesta za besedil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0" name="Označba mesta za besedil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1" name="Označba mesta za besedil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2" name="Označba mesta za besedil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3" name="Označba mesta za besedil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4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besedil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" name="Označba mesta za besedil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6" name="Označba mesta za besedil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7" name="Označba mesta za besedil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8" name="Označba mesta za besedil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9" name="Označba mesta za besedil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0" name="Označba mesta za besedil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1" name="Označba mesta za besedil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2" name="Označba mesta za besedil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3" name="Označba mesta za besedil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4" name="Označba mesta za besedil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5" name="Označba mesta za besedil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6" name="Označba mesta za besedil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7" name="Označba mesta za besedil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8" name="Označba mesta za besedil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9" name="Označba mesta za besedil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0" name="Označba mesta za besedil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1" name="Označba mesta za besedil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2" name="Označba mesta za besedil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3" name="Označba mesta za besedil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" name="Označba mesta za besedil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5" name="Označba mesta za besedil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6" name="Označba mesta za besedil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7" name="Označba mesta za besedil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8" name="Označba mesta za besedil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9" name="Označba mesta za besedil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0" name="Označba mesta za besedil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1" name="Označba mesta za besedil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2" name="Označba mesta za besedil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3" name="Označba mesta za besedil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4" name="Označba mesta za besedil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5" name="Označba mesta za besedil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6" name="Označba mesta za besedil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7" name="Označba mesta za besedil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8" name="Označba mesta za besedilo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9" name="Označba mesta za besedil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0" name="Označba mesta za besedil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1" name="Označba mesta za besedil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2" name="Označba mesta za besedil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3" name="Označba mesta za besedil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9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besedil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" name="Označba mesta za besedil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6" name="Označba mesta za besedil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7" name="Označba mesta za besedil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8" name="Označba mesta za besedil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9" name="Označba mesta za besedil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0" name="Označba mesta za besedil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1" name="Označba mesta za besedil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2" name="Označba mesta za besedil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3" name="Označba mesta za besedil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4" name="Označba mesta za besedil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5" name="Označba mesta za besedil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6" name="Označba mesta za besedil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7" name="Označba mesta za besedil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8" name="Označba mesta za besedil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9" name="Označba mesta za besedil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0" name="Označba mesta za besedil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1" name="Označba mesta za besedil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2" name="Označba mesta za besedil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3" name="Označba mesta za besedil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" name="Označba mesta za besedil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5" name="Označba mesta za besedil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6" name="Označba mesta za besedil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7" name="Označba mesta za besedil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8" name="Označba mesta za besedil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9" name="Označba mesta za besedil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0" name="Označba mesta za besedil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1" name="Označba mesta za besedil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2" name="Označba mesta za besedil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3" name="Označba mesta za besedil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4" name="Označba mesta za besedil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5" name="Označba mesta za besedil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6" name="Označba mesta za besedil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7" name="Označba mesta za besedil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8" name="Označba mesta za besedilo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9" name="Označba mesta za besedil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0" name="Označba mesta za besedil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1" name="Označba mesta za besedil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2" name="Označba mesta za besedil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3" name="Označba mesta za besedil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7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besedil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" name="Označba mesta za besedil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6" name="Označba mesta za besedil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7" name="Označba mesta za besedil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8" name="Označba mesta za besedil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9" name="Označba mesta za besedil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0" name="Označba mesta za besedil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1" name="Označba mesta za besedil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2" name="Označba mesta za besedil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3" name="Označba mesta za besedil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4" name="Označba mesta za besedil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5" name="Označba mesta za besedil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6" name="Označba mesta za besedil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7" name="Označba mesta za besedil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8" name="Označba mesta za besedil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9" name="Označba mesta za besedil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0" name="Označba mesta za besedil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1" name="Označba mesta za besedil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2" name="Označba mesta za besedil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3" name="Označba mesta za besedil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" name="Označba mesta za besedil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5" name="Označba mesta za besedil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6" name="Označba mesta za besedil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7" name="Označba mesta za besedil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8" name="Označba mesta za besedil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9" name="Označba mesta za besedil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0" name="Označba mesta za besedil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1" name="Označba mesta za besedil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2" name="Označba mesta za besedil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3" name="Označba mesta za besedil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4" name="Označba mesta za besedil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5" name="Označba mesta za besedil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6" name="Označba mesta za besedil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7" name="Označba mesta za besedil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8" name="Označba mesta za besedilo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9" name="Označba mesta za besedil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0" name="Označba mesta za besedil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1" name="Označba mesta za besedil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2" name="Označba mesta za besedil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3" name="Označba mesta za besedil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4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besedil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" name="Označba mesta za besedil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6" name="Označba mesta za besedil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7" name="Označba mesta za besedil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8" name="Označba mesta za besedil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9" name="Označba mesta za besedil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0" name="Označba mesta za besedil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1" name="Označba mesta za besedil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2" name="Označba mesta za besedil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3" name="Označba mesta za besedil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4" name="Označba mesta za besedil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5" name="Označba mesta za besedil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6" name="Označba mesta za besedil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7" name="Označba mesta za besedil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8" name="Označba mesta za besedil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9" name="Označba mesta za besedil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0" name="Označba mesta za besedil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1" name="Označba mesta za besedil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2" name="Označba mesta za besedil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3" name="Označba mesta za besedil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" name="Označba mesta za besedil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5" name="Označba mesta za besedil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6" name="Označba mesta za besedil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7" name="Označba mesta za besedil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8" name="Označba mesta za besedil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9" name="Označba mesta za besedil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0" name="Označba mesta za besedil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1" name="Označba mesta za besedil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2" name="Označba mesta za besedil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3" name="Označba mesta za besedil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4" name="Označba mesta za besedil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5" name="Označba mesta za besedil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6" name="Označba mesta za besedil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7" name="Označba mesta za besedil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8" name="Označba mesta za besedilo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9" name="Označba mesta za besedil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0" name="Označba mesta za besedil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1" name="Označba mesta za besedil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2" name="Označba mesta za besedil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3" name="Označba mesta za besedil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2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besedilo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" name="Označba mesta za besedilo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6" name="Označba mesta za besedilo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7" name="Označba mesta za besedilo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8" name="Označba mesta za besedilo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9" name="Označba mesta za besedilo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0" name="Označba mesta za besedilo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1" name="Označba mesta za besedilo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2" name="Označba mesta za besedilo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3" name="Označba mesta za besedilo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4" name="Označba mesta za besedilo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5" name="Označba mesta za besedilo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6" name="Označba mesta za besedilo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7" name="Označba mesta za besedilo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8" name="Označba mesta za besedilo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19" name="Označba mesta za besedilo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0" name="Označba mesta za besedilo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1" name="Označba mesta za besedilo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2" name="Označba mesta za besedilo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3" name="Označba mesta za besedilo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4" name="Označba mesta za besedilo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5" name="Označba mesta za besedilo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6" name="Označba mesta za besedilo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7" name="Označba mesta za besedilo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8" name="Označba mesta za besedilo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29" name="Označba mesta za besedilo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0" name="Označba mesta za besedilo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1" name="Označba mesta za besedilo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2" name="Označba mesta za besedilo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3" name="Označba mesta za besedilo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4" name="Označba mesta za besedilo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5" name="Označba mesta za besedilo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6" name="Označba mesta za besedilo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7" name="Označba mesta za besedilo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8" name="Označba mesta za besedilo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39" name="Označba mesta za besedilo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0" name="Označba mesta za besedilo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1" name="Označba mesta za besedilo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2" name="Označba mesta za besedilo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  <p:sp>
        <p:nvSpPr>
          <p:cNvPr id="43" name="Označba mesta za besedilo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l-SI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44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014, mesečni koledar (pon–ned)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calendar (Mon-Sun).potx" id="{EA0ABD76-EE8F-42D3-B63E-2CD68C6CD208}" vid="{AEEBCB2B-ED1A-485E-98A9-512229432CD0}"/>
    </a:ext>
  </a:extLst>
</a:theme>
</file>

<file path=ppt/theme/theme2.xml><?xml version="1.0" encoding="utf-8"?>
<a:theme xmlns:a="http://schemas.openxmlformats.org/drawingml/2006/main" name="Officeova tema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2014, mesečni koledar (pon–ned)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Ivo Martisek (Moravia IT s.r.o.)</cp:lastModifiedBy>
  <cp:revision>4</cp:revision>
  <dcterms:created xsi:type="dcterms:W3CDTF">2015-06-10T19:40:02Z</dcterms:created>
  <dcterms:modified xsi:type="dcterms:W3CDTF">2018-04-25T10:37:04Z</dcterms:modified>
</cp:coreProperties>
</file>