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1/13/2016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32686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TF10001119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Gallery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2016-01-13T19:04:32Z</dcterms:created>
  <dcterms:modified xsi:type="dcterms:W3CDTF">2016-01-13T19:05:00Z</dcterms:modified>
</cp:coreProperties>
</file>