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633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Tw Cen MT</vt:lpstr>
      <vt:lpstr>Tw Cen MT Condensed</vt:lpstr>
      <vt:lpstr>Wingdings 3</vt:lpstr>
      <vt:lpstr>Integral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created xsi:type="dcterms:W3CDTF">2014-09-12T02:18:28Z</dcterms:created>
  <dcterms:modified xsi:type="dcterms:W3CDTF">2014-09-12T02:18:41Z</dcterms:modified>
</cp:coreProperties>
</file>