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sl-S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00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5T02:58:16.839" v="18"/>
      <pc:docMkLst>
        <pc:docMk/>
      </pc:docMkLst>
      <pc:sldChg chg="modSp mod modNotes">
        <pc:chgData name="Fake Test User" userId="SID-0" providerId="Test" clId="FakeClientId" dt="2021-08-25T02:35:17.340" v="17" actId="790"/>
        <pc:sldMkLst>
          <pc:docMk/>
          <pc:sldMk cId="3746349892" sldId="256"/>
        </pc:sldMkLst>
        <pc:spChg chg="mod">
          <ac:chgData name="Fake Test User" userId="SID-0" providerId="Test" clId="FakeClientId" dt="2021-08-25T02:35:17.340" v="17" actId="790"/>
          <ac:spMkLst>
            <pc:docMk/>
            <pc:sldMk cId="374634989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2:35:17.340" v="17" actId="790"/>
          <ac:spMkLst>
            <pc:docMk/>
            <pc:sldMk cId="374634989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2:35:00.684" v="15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5T02:34:05.387" v="4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5T02:34:05.387" v="4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5T02:34:05.387" v="4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5T02:34:05.387" v="4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5T02:34:05.387" v="4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5T02:34:11.465" v="5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5T02:34:11.465" v="5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34:11.465" v="5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34:11.465" v="5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34:11.465" v="5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34:11.465" v="5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34:16.559" v="6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5T02:34:16.559" v="6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34:16.559" v="6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34:16.559" v="6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34:16.559" v="6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34:16.559" v="6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34:22.309" v="7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5T02:34:22.309" v="7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34:22.309" v="7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34:22.309" v="7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34:22.309" v="7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34:22.309" v="7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34:26.606" v="8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5T02:34:26.606" v="8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34:26.606" v="8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34:26.606" v="8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34:26.606" v="8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34:26.606" v="8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2:34:26.606" v="8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34:30.903" v="9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5T02:34:30.903" v="9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34:30.903" v="9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34:30.903" v="9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34:30.903" v="9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34:30.903" v="9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2:34:30.903" v="9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2:34:30.903" v="9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2:34:30.903" v="9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34:35.559" v="10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5T02:34:35.559" v="10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34:35.559" v="10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34:35.559" v="10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34:35.559" v="10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34:39.637" v="11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5T02:34:39.637" v="11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34:39.637" v="11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34:39.637" v="11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34:45.293" v="12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5T02:34:45.293" v="12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34:45.293" v="12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34:45.293" v="12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34:45.293" v="12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34:45.293" v="12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2:34:45.293" v="12" actId="79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34:50.981" v="13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5T02:34:50.981" v="13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34:50.981" v="13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34:50.981" v="13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34:50.981" v="13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34:50.981" v="13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2:34:50.981" v="13" actId="790"/>
            <ac:spMkLst>
              <pc:docMk/>
              <pc:sldMasterMk cId="0" sldId="2147483648"/>
              <pc:sldLayoutMk cId="0" sldId="2147483657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34:54.996" v="14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5T02:34:54.996" v="14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34:54.996" v="14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34:54.996" v="14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34:54.996" v="14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34:54.996" v="14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35:00.684" v="15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5T02:35:00.684" v="15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35:00.684" v="15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35:00.684" v="15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35:00.684" v="15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35:00.684" v="15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7DC687FF-8523-4462-9C63-5213B0E931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8E8EC407-8203-4C9E-A9E7-25A07E5988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330D5-B2C0-41C1-AEDB-FCF45067A667}" type="datetimeFigureOut">
              <a:rPr lang="sl-SI" smtClean="0"/>
              <a:t>25. 08. 2021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5C538A52-A669-4AF5-9867-94DBA2CE78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69C855F7-045C-4DBD-810B-E04BCC9234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D7220-79AF-418B-AC69-DB7BF3F9D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9958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noProof="0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2DFC1-FA7A-4C76-9DEE-E8411D4767E4}" type="datetimeFigureOut">
              <a:rPr lang="sl-SI" noProof="0" smtClean="0"/>
              <a:t>25. 08. 2021</a:t>
            </a:fld>
            <a:endParaRPr lang="sl-SI" noProof="0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noProof="0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 dirty="0"/>
              <a:t>Uredite sloge besedila matrice</a:t>
            </a:r>
          </a:p>
          <a:p>
            <a:pPr lvl="1"/>
            <a:r>
              <a:rPr lang="sl-SI" noProof="0" dirty="0"/>
              <a:t>Druga raven</a:t>
            </a:r>
          </a:p>
          <a:p>
            <a:pPr lvl="2"/>
            <a:r>
              <a:rPr lang="sl-SI" noProof="0" dirty="0"/>
              <a:t>Tretja raven</a:t>
            </a:r>
          </a:p>
          <a:p>
            <a:pPr lvl="3"/>
            <a:r>
              <a:rPr lang="sl-SI" noProof="0" dirty="0"/>
              <a:t>Četrta raven</a:t>
            </a:r>
          </a:p>
          <a:p>
            <a:pPr lvl="4"/>
            <a:r>
              <a:rPr lang="sl-SI" noProof="0" dirty="0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noProof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061A6-1936-4242-8795-4F3754E04747}" type="slidenum">
              <a:rPr lang="sl-SI" noProof="0" smtClean="0"/>
              <a:t>‹#›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117552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D061A6-1936-4242-8795-4F3754E04747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225317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09730D-E6DC-44C9-A4A2-E9FF2D9896A3}" type="datetime1">
              <a:rPr lang="sl-SI" noProof="0" smtClean="0"/>
              <a:t>25. 08. 2021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l-SI" noProof="0" smtClean="0"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pPr rtl="0"/>
            <a:r>
              <a:rPr lang="sl-SI" noProof="0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sl-SI" noProof="0"/>
              <a:t>Kliknite, če želite urediti slog podnaslova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9EE093-6D58-4164-ACE3-8AE0B8264FE1}" type="datetime1">
              <a:rPr lang="sl-SI" noProof="0" smtClean="0"/>
              <a:t>25. 08. 2021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l-SI" noProof="0" smtClean="0"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vpičen naslov 1"/>
          <p:cNvSpPr>
            <a:spLocks noGrp="1"/>
          </p:cNvSpPr>
          <p:nvPr>
            <p:ph type="title" orient="vert" hasCustomPrompt="1"/>
          </p:nvPr>
        </p:nvSpPr>
        <p:spPr>
          <a:xfrm>
            <a:off x="9160624" y="274638"/>
            <a:ext cx="2402380" cy="5897562"/>
          </a:xfrm>
        </p:spPr>
        <p:txBody>
          <a:bodyPr vert="eaVert"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199" y="274638"/>
            <a:ext cx="7973291" cy="5897562"/>
          </a:xfrm>
        </p:spPr>
        <p:txBody>
          <a:bodyPr vert="eaVert"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 rtlCol="0"/>
          <a:lstStyle/>
          <a:p>
            <a:pPr rtl="0"/>
            <a:fld id="{75129DFD-D71E-4B0C-B797-0679ADABB3A6}" type="datetime1">
              <a:rPr lang="sl-SI" noProof="0" smtClean="0"/>
              <a:t>25. 08. 2021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 rtlCol="0"/>
          <a:lstStyle/>
          <a:p>
            <a:pPr rtl="0"/>
            <a:fld id="{4FAB73BC-B049-4115-A692-8D63A059BFB8}" type="slidenum">
              <a:rPr lang="sl-SI" noProof="0" smtClean="0"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1FF368-C144-4B40-A9E1-A1E758AB4157}" type="datetime1">
              <a:rPr lang="sl-SI" noProof="0" smtClean="0"/>
              <a:t>25. 08. 2021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l-SI" noProof="0" smtClean="0"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833191" y="2208879"/>
            <a:ext cx="10515600" cy="1676400"/>
          </a:xfrm>
        </p:spPr>
        <p:txBody>
          <a:bodyPr rtlCol="0"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833191" y="4010334"/>
            <a:ext cx="10515600" cy="117463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95A14A5A-0212-4E00-BAB0-03435B265DD9}" type="datetime1">
              <a:rPr lang="sl-SI" noProof="0" smtClean="0"/>
              <a:t>25. 08. 2021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 hasCustomPrompt="1"/>
          </p:nvPr>
        </p:nvSpPr>
        <p:spPr>
          <a:xfrm>
            <a:off x="1205344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 hasCustomPrompt="1"/>
          </p:nvPr>
        </p:nvSpPr>
        <p:spPr>
          <a:xfrm>
            <a:off x="6230391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BD33FF-9203-4BA7-BD02-16F615C810C0}" type="datetime1">
              <a:rPr lang="sl-SI" noProof="0" smtClean="0"/>
              <a:t>25. 08. 2021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l-SI" noProof="0" smtClean="0"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1207008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 hasCustomPrompt="1"/>
          </p:nvPr>
        </p:nvSpPr>
        <p:spPr>
          <a:xfrm>
            <a:off x="1207008" y="2656566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 hasCustomPrompt="1"/>
          </p:nvPr>
        </p:nvSpPr>
        <p:spPr>
          <a:xfrm>
            <a:off x="6231230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 hasCustomPrompt="1"/>
          </p:nvPr>
        </p:nvSpPr>
        <p:spPr>
          <a:xfrm>
            <a:off x="6231230" y="2656564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F3971F-9A0A-4995-842C-8B8338DEC35D}" type="datetime1">
              <a:rPr lang="sl-SI" noProof="0" smtClean="0"/>
              <a:t>25. 08. 2021</a:t>
            </a:fld>
            <a:endParaRPr lang="sl-SI" noProof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l-SI" noProof="0" smtClean="0"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52BB05-09F1-48C1-9968-ED4C152B2F41}" type="datetime1">
              <a:rPr lang="sl-SI" noProof="0" smtClean="0"/>
              <a:t>25. 08. 2021</a:t>
            </a:fld>
            <a:endParaRPr lang="sl-SI" noProof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l-SI" noProof="0" smtClean="0"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CAC207-364B-430B-92A2-01449E106BB1}" type="datetime1">
              <a:rPr lang="sl-SI" noProof="0" smtClean="0"/>
              <a:t>25. 08. 2021</a:t>
            </a:fld>
            <a:endParaRPr lang="sl-SI" noProof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l-SI" noProof="0" smtClean="0"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 hasCustomPrompt="1"/>
          </p:nvPr>
        </p:nvSpPr>
        <p:spPr>
          <a:xfrm>
            <a:off x="1207008" y="2120054"/>
            <a:ext cx="6126480" cy="4114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 hasCustomPrompt="1"/>
          </p:nvPr>
        </p:nvSpPr>
        <p:spPr>
          <a:xfrm>
            <a:off x="7789023" y="2147486"/>
            <a:ext cx="3200400" cy="3432319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722C52-2328-4D20-9925-DCD43A2F5CDB}" type="datetime1">
              <a:rPr lang="sl-SI" noProof="0" smtClean="0"/>
              <a:t>25. 08. 2021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l-SI" noProof="0" smtClean="0"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sliko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l-SI" noProof="0"/>
              <a:t>Kliknite ikono, da dodate sliko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 hasCustomPrompt="1"/>
          </p:nvPr>
        </p:nvSpPr>
        <p:spPr>
          <a:xfrm>
            <a:off x="7790688" y="2150621"/>
            <a:ext cx="3200400" cy="3429000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A7068A-BD35-4C93-B32D-28A84D1E635A}" type="datetime1">
              <a:rPr lang="sl-SI" noProof="0" smtClean="0"/>
              <a:t>25. 08. 2021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l-SI" noProof="0" smtClean="0"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rtl="0"/>
            <a:fld id="{11170DFA-2CEC-4F1C-B57B-11063ABB23D3}" type="datetime1">
              <a:rPr lang="sl-SI" noProof="0" smtClean="0"/>
              <a:t>25. 08. 2021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634989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Trakovi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Banded</ap:Template>
  <ap:TotalTime>27</ap:TotalTime>
  <ap:Words>1</ap:Words>
  <ap:PresentationFormat>Širokozaslonsko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ap:HeadingPairs>
  <ap:TitlesOfParts>
    <vt:vector baseType="lpstr" size="5">
      <vt:lpstr>Calibri</vt:lpstr>
      <vt:lpstr>Corbel</vt:lpstr>
      <vt:lpstr>Wingdings</vt:lpstr>
      <vt:lpstr>Trakovi</vt:lpstr>
      <vt:lpstr>PowerPointova predstavitev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2014-08-26T23:49:19Z</dcterms:created>
  <dcterms:modified xsi:type="dcterms:W3CDTF">2021-08-25T02:58:22Z</dcterms:modified>
</cp:coreProperties>
</file>