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807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93DCFDFE-E64A-41C4-840A-18FF77C4CD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E9005AD-8345-48A4-ADFA-10C71376B3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75DC5-0E40-4A0E-9F7B-59856C542EED}" type="datetime1">
              <a:rPr lang="sl-SI" smtClean="0"/>
              <a:t>18.8.2021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556AA6CD-A965-45C6-98FC-45BD1FC791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F666D0B-333D-4D37-B53C-E8437D2C58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C3C33-207E-4424-BCB8-AC6376CB3E7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174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D3320-6EF2-4855-9172-8721EC3A8A08}" type="datetime1">
              <a:rPr lang="sl-SI" smtClean="0"/>
              <a:pPr/>
              <a:t>18.8.2021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AB71E-3594-4F42-9BEC-3778DA71C24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4019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AB71E-3594-4F42-9BEC-3778DA71C24B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233406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FBF08E-0DEB-45BE-9297-AD95B8DDF36C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rtlCol="0" anchor="b">
            <a:noAutofit/>
          </a:bodyPr>
          <a:lstStyle>
            <a:lvl1pPr>
              <a:defRPr sz="5400" cap="all" baseline="0"/>
            </a:lvl1pPr>
          </a:lstStyle>
          <a:p>
            <a:pPr rtl="0"/>
            <a:r>
              <a:rPr lang="sl-SI" noProof="0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 noProof="0"/>
              <a:t>Kliknite, če želite urediti slog podnaslova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1FE28C-BF2F-4670-8DCE-FC8C7CB99154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8" name="Raven povezovalnik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609600"/>
            <a:ext cx="2057400" cy="5867400"/>
          </a:xfrm>
        </p:spPr>
        <p:txBody>
          <a:bodyPr vert="eaVert" rtlCol="0" anchor="b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6019800" cy="5867400"/>
          </a:xfrm>
        </p:spPr>
        <p:txBody>
          <a:bodyPr vert="eaVert"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CB4FA-DE95-4B56-BB84-10BA5B9E4527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6CFA72-A500-470E-839E-3CAF30207CA3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2362200"/>
            <a:ext cx="7772400" cy="2200275"/>
          </a:xfrm>
        </p:spPr>
        <p:txBody>
          <a:bodyPr rtlCol="0" anchor="b">
            <a:normAutofit/>
          </a:bodyPr>
          <a:lstStyle>
            <a:lvl1pPr algn="l">
              <a:defRPr sz="4800" b="0" cap="all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722313" y="4626864"/>
            <a:ext cx="77724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A53B85-D535-4CD8-8EA7-54B8731D2579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7" name="Raven povezovalnik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 hasCustomPrompt="1"/>
          </p:nvPr>
        </p:nvSpPr>
        <p:spPr>
          <a:xfrm>
            <a:off x="457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4648200" y="1673352"/>
            <a:ext cx="4038600" cy="471830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C7E872-3D01-4956-ABDA-7F6C9065C660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 hasCustomPrompt="1"/>
          </p:nvPr>
        </p:nvSpPr>
        <p:spPr>
          <a:xfrm>
            <a:off x="457200" y="2438400"/>
            <a:ext cx="393192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 hasCustomPrompt="1"/>
          </p:nvPr>
        </p:nvSpPr>
        <p:spPr>
          <a:xfrm>
            <a:off x="4754880" y="2438400"/>
            <a:ext cx="393192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448EB-FD70-410E-BADB-4AA52391BB6A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11" name="Raven povezovalnik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84047F-C91B-42E4-A8DF-2DFFAE422BC0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23663A-3E59-4664-8971-3E174C9DA6F0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792080"/>
            <a:ext cx="2139696" cy="1261872"/>
          </a:xfrm>
        </p:spPr>
        <p:txBody>
          <a:bodyPr rtlCol="0" anchor="b">
            <a:noAutofit/>
          </a:bodyPr>
          <a:lstStyle>
            <a:lvl1pPr algn="l">
              <a:defRPr sz="24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>
          <a:xfrm>
            <a:off x="2971800" y="792080"/>
            <a:ext cx="5715000" cy="55778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l-SI" noProof="0"/>
              <a:t>Uredite sloge besedila matrice</a:t>
            </a:r>
          </a:p>
          <a:p>
            <a:pPr lvl="1" rtl="0"/>
            <a:r>
              <a:rPr lang="sl-SI" noProof="0"/>
              <a:t>Druga raven</a:t>
            </a:r>
          </a:p>
          <a:p>
            <a:pPr lvl="2" rtl="0"/>
            <a:r>
              <a:rPr lang="sl-SI" noProof="0"/>
              <a:t>Tretja raven</a:t>
            </a:r>
          </a:p>
          <a:p>
            <a:pPr lvl="3" rtl="0"/>
            <a:r>
              <a:rPr lang="sl-SI" noProof="0"/>
              <a:t>Četrta raven</a:t>
            </a:r>
          </a:p>
          <a:p>
            <a:pPr lvl="4" rtl="0"/>
            <a:r>
              <a:rPr lang="sl-SI" noProof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2130552"/>
            <a:ext cx="2139696" cy="4243615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14459-BA75-4CAB-BDA6-ECA0E9541832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  <p:cxnSp>
        <p:nvCxnSpPr>
          <p:cNvPr id="9" name="Raven povezovalnik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792480"/>
            <a:ext cx="2142680" cy="126492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/>
              <a:t>Kliknite ikono, da dodate sliko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133600"/>
            <a:ext cx="2139696" cy="424281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957858-9D5B-4E4B-BC08-A8475CF9F9B9}" type="datetime2">
              <a:rPr lang="sl-SI" noProof="0" smtClean="0"/>
              <a:t>sreda, 18. avgust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/>
            <a:endParaRPr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-SI" noProof="0"/>
              <a:t>Uredite slog naslova matrice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/>
              <a:t>Uredite sloge besedila matrice</a:t>
            </a:r>
          </a:p>
          <a:p>
            <a:pPr lvl="1" rtl="0"/>
            <a:r>
              <a:rPr lang="sl-SI" noProof="0" dirty="0"/>
              <a:t>Druga raven</a:t>
            </a:r>
          </a:p>
          <a:p>
            <a:pPr lvl="2" rtl="0"/>
            <a:r>
              <a:rPr lang="sl-SI" noProof="0" dirty="0"/>
              <a:t>Tretja raven</a:t>
            </a:r>
          </a:p>
          <a:p>
            <a:pPr lvl="3" rtl="0"/>
            <a:r>
              <a:rPr lang="sl-SI" noProof="0" dirty="0"/>
              <a:t>Četrta raven</a:t>
            </a:r>
          </a:p>
          <a:p>
            <a:pPr lvl="4" rtl="0"/>
            <a:r>
              <a:rPr lang="sl-SI" noProof="0" dirty="0"/>
              <a:t>Peta raven</a:t>
            </a:r>
          </a:p>
        </p:txBody>
      </p:sp>
      <p:sp>
        <p:nvSpPr>
          <p:cNvPr id="7" name="Pravokotnik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31309F1E-AAF7-48F7-8432-84F1AF293027}" type="datetime2">
              <a:rPr lang="sl-SI" noProof="0" smtClean="0"/>
              <a:t>sreda, 18. avgust 2021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 rtl="0"/>
            <a:endParaRPr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rtl="0"/>
            <a:fld id="{0CFEC368-1D7A-4F81-ABF6-AE0E36BAF64C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Jasnos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Clarity</ap:Template>
  <ap:TotalTime>3</ap:TotalTime>
  <ap:Words>1</ap:Words>
  <ap:PresentationFormat>Diaprojekcija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Jasnost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2014-09-16T21:32:26Z</dcterms:created>
  <dcterms:modified xsi:type="dcterms:W3CDTF">2021-08-18T07:20:56Z</dcterms:modified>
</cp:coreProperties>
</file>