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8T06:22:27.983" v="29" actId="790"/>
      <pc:docMkLst>
        <pc:docMk/>
      </pc:docMkLst>
      <pc:sldChg chg="modSp mod modNotes modNotesTx">
        <pc:chgData name="Fake Test User" userId="SID-0" providerId="Test" clId="FakeClientId" dt="2021-08-18T06:22:27.983" v="29" actId="790"/>
        <pc:sldMkLst>
          <pc:docMk/>
          <pc:sldMk cId="3953349126" sldId="256"/>
        </pc:sldMkLst>
        <pc:spChg chg="mod">
          <ac:chgData name="Fake Test User" userId="SID-0" providerId="Test" clId="FakeClientId" dt="2021-08-18T06:22:27.983" v="29" actId="790"/>
          <ac:spMkLst>
            <pc:docMk/>
            <pc:sldMk cId="395334912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8T06:22:27.983" v="29" actId="790"/>
          <ac:spMkLst>
            <pc:docMk/>
            <pc:sldMk cId="395334912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8T06:22:22.279" v="28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8T06:19:10.826" v="7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8T06:19:10.826" v="7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8T06:19:10.826" v="7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8T06:19:10.826" v="7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8T06:19:24.623" v="8" actId="1410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8T06:19:10.826" v="7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8T06:19:10.826" v="7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8T06:22:22.279" v="28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8T06:22:22.279" v="28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6:22:22.279" v="28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6:22:22.279" v="28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6:22:22.279" v="28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8T06:22:22.279" v="28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6:22:22.279" v="28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8T06:22:22.279" v="28" actId="790"/>
            <ac:spMkLst>
              <pc:docMk/>
              <pc:sldMasterMk cId="0" sldId="2147483660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8T06:22:22.279" v="28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8T06:22:22.279" v="28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8T06:22:22.279" v="28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6:19:46.279" v="11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8T06:19:46.279" v="11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6:19:46.279" v="11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6:19:46.279" v="11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6:19:46.279" v="11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6:19:46.279" v="11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6:19:51.435" v="12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8T06:19:51.435" v="12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6:19:51.435" v="12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6:19:51.435" v="12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6:19:51.435" v="12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6:19:51.435" v="12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6:19:51.435" v="12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6:19:51.435" v="12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6:19:51.435" v="12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6:19:51.435" v="12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8T06:19:51.435" v="12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6:19:56.404" v="13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8T06:19:56.404" v="13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6:19:56.404" v="13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6:19:56.404" v="13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6:19:56.404" v="13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6:19:56.404" v="13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6:19:56.404" v="13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6:20:01.748" v="14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8T06:20:01.748" v="14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6:20:01.748" v="14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6:20:01.748" v="14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6:20:01.748" v="14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6:20:01.748" v="14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6:20:01.748" v="14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6:20:01.748" v="14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6:20:01.748" v="14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6:20:09.982" v="16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8T06:20:09.982" v="16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6:20:09.982" v="16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6:20:09.982" v="16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6:20:09.982" v="16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6:20:14.576" v="17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8T06:20:14.576" v="17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6:20:14.576" v="17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6:20:14.576" v="17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6:20:19.951" v="18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8T06:20:19.951" v="18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6:20:19.951" v="18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6:20:19.951" v="18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6:20:19.951" v="18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6:20:19.951" v="18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6:20:19.951" v="18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6:20:19.951" v="18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6:20:19.951" v="18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6:20:35.654" v="19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8T06:20:35.654" v="19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6:20:35.654" v="19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6:20:35.654" v="19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6:20:35.654" v="19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6:20:35.654" v="19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6:20:35.654" v="19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6:20:35.654" v="19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6:20:35.654" v="19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8T06:20:35.654" v="19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6:20:40.795" v="20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8T06:20:40.795" v="20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6:20:40.795" v="20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6:20:40.795" v="20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6:20:40.795" v="20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6:20:40.795" v="20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6:20:51.763" v="21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8T06:20:51.763" v="21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6:20:51.763" v="21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6:20:51.763" v="21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6:20:51.763" v="21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6:20:51.763" v="21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6EA6FA00-2757-49A0-9B49-8A263EA349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3DC48D66-B952-4295-98A5-CC7E80F1FD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B1A4F-6490-488F-88AD-E21C340212A4}" type="datetime1">
              <a:rPr lang="sl-SI" smtClean="0"/>
              <a:t>18. 08. 2021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10F81630-C50D-4AC5-8BC7-89EFA4D187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D45A13D-E938-4C29-BA68-79CD8442D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8C961-0CF9-4F3F-924C-0876FFA82D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44794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noProof="0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42A25-CC72-4FD5-8ECD-8A740203DEC5}" type="datetime1">
              <a:rPr lang="sl-SI" smtClean="0"/>
              <a:pPr/>
              <a:t>18. 08. 2021</a:t>
            </a:fld>
            <a:endParaRPr lang="sl-SI" dirty="0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noProof="0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noProof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3E3E6-437F-40B6-84FC-F9320BDB30A6}" type="slidenum">
              <a:rPr lang="sl-SI" noProof="0" smtClean="0"/>
              <a:t>‹#›</a:t>
            </a:fld>
            <a:endParaRPr lang="sl-SI" noProof="0"/>
          </a:p>
        </p:txBody>
      </p:sp>
    </p:spTree>
    <p:extLst>
      <p:ext uri="{BB962C8B-B14F-4D97-AF65-F5344CB8AC3E}">
        <p14:creationId xmlns:p14="http://schemas.microsoft.com/office/powerpoint/2010/main" val="42944099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3E3E6-437F-40B6-84FC-F9320BDB30A6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352834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CED5C6-EF51-4EBB-B842-B9469E64B89E}" type="datetime1">
              <a:rPr lang="sl-SI" noProof="0" smtClean="0"/>
              <a:t>18. 08. 2021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o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 useBgFill="1">
        <p:nvSpPr>
          <p:cNvPr id="13" name="Zaobljeni pravoko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 rtlCol="0"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sl-SI" noProof="0"/>
              <a:t>Kliknite, če želite urediti slog podnaslova matrice</a:t>
            </a:r>
            <a:endParaRPr kumimoji="0" lang="sl-SI" noProof="0"/>
          </a:p>
        </p:txBody>
      </p:sp>
      <p:sp>
        <p:nvSpPr>
          <p:cNvPr id="28" name="Označba mesta za datum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5BF6F2-2C36-4D36-97A0-E915A68DBAC4}" type="datetime1">
              <a:rPr lang="sl-SI" noProof="0" smtClean="0"/>
              <a:t>18. 08. 2021</a:t>
            </a:fld>
            <a:endParaRPr lang="sl-SI" noProof="0"/>
          </a:p>
        </p:txBody>
      </p:sp>
      <p:sp>
        <p:nvSpPr>
          <p:cNvPr id="17" name="Označba mesta za nogo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29" name="Označba mesta za številko diapoz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 rtlCol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rtl="0"/>
            <a:fld id="{6F42FDE4-A7DD-41A7-A0A6-9B649FB43336}" type="slidenum">
              <a:rPr kumimoji="0" lang="sl-SI" noProof="0" smtClean="0"/>
              <a:t>‹#›</a:t>
            </a:fld>
            <a:endParaRPr kumimoji="0" lang="sl-SI" sz="1400" noProof="0">
              <a:solidFill>
                <a:srgbClr val="FFFFFF"/>
              </a:solidFill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rtlCol="0"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rtl="0"/>
            <a:r>
              <a:rPr lang="sl-SI" noProof="0"/>
              <a:t>Kliknite, če želite urediti slog naslova matrice</a:t>
            </a:r>
            <a:endParaRPr kumimoji="0" lang="sl-SI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41"/>
            <a:ext cx="2011680" cy="5851525"/>
          </a:xfrm>
        </p:spPr>
        <p:txBody>
          <a:bodyPr vert="eaVert"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 hasCustomPrompt="1"/>
          </p:nvPr>
        </p:nvSpPr>
        <p:spPr>
          <a:xfrm>
            <a:off x="914400" y="274640"/>
            <a:ext cx="55626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F37493-C3A0-4A97-B157-E40706D4F657}" type="datetime1">
              <a:rPr lang="sl-SI" noProof="0" smtClean="0"/>
              <a:t>18. 08. 2021</a:t>
            </a:fld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6BBA12-C28B-41CE-87E6-D72D64FB89C9}" type="datetime1">
              <a:rPr lang="sl-SI" noProof="0" smtClean="0"/>
              <a:t>18. 08. 2021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l-SI" noProof="0" smtClean="0"/>
              <a:t>‹#›</a:t>
            </a:fld>
            <a:endParaRPr kumimoji="0" lang="sl-SI" noProof="0"/>
          </a:p>
        </p:txBody>
      </p:sp>
      <p:sp>
        <p:nvSpPr>
          <p:cNvPr id="8" name="Označba mesta za vsebino 7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777240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 useBgFill="1">
        <p:nvSpPr>
          <p:cNvPr id="10" name="Zaobljeni pravoko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22313" y="952500"/>
            <a:ext cx="7772400" cy="1362075"/>
          </a:xfrm>
        </p:spPr>
        <p:txBody>
          <a:bodyPr rtlCol="0" anchor="b" anchorCtr="0"/>
          <a:lstStyle>
            <a:lvl1pPr algn="l">
              <a:buNone/>
              <a:defRPr sz="4000" b="0" cap="none"/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722313" y="2547938"/>
            <a:ext cx="7772400" cy="1338262"/>
          </a:xfrm>
        </p:spPr>
        <p:txBody>
          <a:bodyPr rtlCol="0"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33A148-B5DE-403B-82DB-36353E484228}" type="datetime1">
              <a:rPr lang="sl-SI" noProof="0" smtClean="0"/>
              <a:t>18. 08. 2021</a:t>
            </a:fld>
            <a:endParaRPr lang="sl-SI" noProof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7" name="Pravoko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 rtlCol="0"/>
          <a:lstStyle/>
          <a:p>
            <a:pPr rtl="0"/>
            <a:fld id="{6F42FDE4-A7DD-41A7-A0A6-9B649FB43336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219132-CB14-46F5-9C52-AAD5E958703C}" type="datetime1">
              <a:rPr lang="sl-SI" noProof="0" smtClean="0"/>
              <a:t>18. 08. 2021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l-SI" noProof="0" smtClean="0"/>
              <a:t>‹#›</a:t>
            </a:fld>
            <a:endParaRPr kumimoji="0" lang="sl-SI" noProof="0"/>
          </a:p>
        </p:txBody>
      </p:sp>
      <p:sp>
        <p:nvSpPr>
          <p:cNvPr id="9" name="Označba mesta za vsebino 8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374904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11" name="Označba mesta za vsebino 10"/>
          <p:cNvSpPr>
            <a:spLocks noGrp="1"/>
          </p:cNvSpPr>
          <p:nvPr>
            <p:ph sz="quarter" idx="2" hasCustomPrompt="1"/>
          </p:nvPr>
        </p:nvSpPr>
        <p:spPr>
          <a:xfrm>
            <a:off x="4933950" y="1447800"/>
            <a:ext cx="374904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4400" y="273050"/>
            <a:ext cx="7772400" cy="1143000"/>
          </a:xfrm>
        </p:spPr>
        <p:txBody>
          <a:bodyPr rtlCol="0" anchor="b" anchorCtr="0"/>
          <a:lstStyle>
            <a:lvl1pPr>
              <a:defRPr/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 hasCustomPrompt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3" hasCustomPrompt="1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B9F0C1-A52F-4EF7-B876-F7CCD976666F}" type="datetime1">
              <a:rPr lang="sl-SI" noProof="0" smtClean="0"/>
              <a:t>18. 08. 2021</a:t>
            </a:fld>
            <a:endParaRPr lang="sl-SI" noProof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l-SI" noProof="0" smtClean="0"/>
              <a:t>‹#›</a:t>
            </a:fld>
            <a:endParaRPr kumimoji="0" lang="sl-SI" noProof="0"/>
          </a:p>
        </p:txBody>
      </p:sp>
      <p:sp>
        <p:nvSpPr>
          <p:cNvPr id="11" name="Označba mesta za vsebino 10"/>
          <p:cNvSpPr>
            <a:spLocks noGrp="1"/>
          </p:cNvSpPr>
          <p:nvPr>
            <p:ph sz="half" idx="2" hasCustomPrompt="1"/>
          </p:nvPr>
        </p:nvSpPr>
        <p:spPr>
          <a:xfrm>
            <a:off x="914400" y="2247900"/>
            <a:ext cx="3733800" cy="3886200"/>
          </a:xfrm>
        </p:spPr>
        <p:txBody>
          <a:bodyPr vert="horz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13" name="Označba mesta za vsebino 12"/>
          <p:cNvSpPr>
            <a:spLocks noGrp="1"/>
          </p:cNvSpPr>
          <p:nvPr>
            <p:ph sz="half" idx="4" hasCustomPrompt="1"/>
          </p:nvPr>
        </p:nvSpPr>
        <p:spPr>
          <a:xfrm>
            <a:off x="4953000" y="2247900"/>
            <a:ext cx="3733800" cy="3886200"/>
          </a:xfrm>
        </p:spPr>
        <p:txBody>
          <a:bodyPr vert="horz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AD607E-7088-4FA0-BB83-3E98668B44A6}" type="datetime1">
              <a:rPr lang="sl-SI" noProof="0" smtClean="0"/>
              <a:t>18. 08. 2021</a:t>
            </a:fld>
            <a:endParaRPr lang="sl-SI" noProof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EE35D9-B9F0-4E8F-B06C-482DA615AC73}" type="datetime1">
              <a:rPr lang="sl-SI" noProof="0" smtClean="0"/>
              <a:t>18. 08. 2021</a:t>
            </a:fld>
            <a:endParaRPr lang="sl-SI" noProof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l-SI" noProof="0" smtClean="0"/>
              <a:t>‹#›</a:t>
            </a:fld>
            <a:endParaRPr kumimoji="0" lang="sl-S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 useBgFill="1">
        <p:nvSpPr>
          <p:cNvPr id="9" name="Zaobljeni pravoko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4400" y="273050"/>
            <a:ext cx="7772400" cy="1143000"/>
          </a:xfrm>
        </p:spPr>
        <p:txBody>
          <a:bodyPr rtlCol="0" anchor="b" anchorCtr="0"/>
          <a:lstStyle>
            <a:lvl1pPr algn="l">
              <a:buNone/>
              <a:defRPr sz="4000" b="0"/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2" hasCustomPrompt="1"/>
          </p:nvPr>
        </p:nvSpPr>
        <p:spPr>
          <a:xfrm>
            <a:off x="914400" y="1600200"/>
            <a:ext cx="1905000" cy="4495800"/>
          </a:xfrm>
        </p:spPr>
        <p:txBody>
          <a:bodyPr rtlCol="0"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D6EF6-1865-4557-9C8E-B9A9439A0836}" type="datetime1">
              <a:rPr lang="sl-SI" noProof="0" smtClean="0"/>
              <a:t>18. 08. 2021</a:t>
            </a:fld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l-SI" noProof="0" smtClean="0"/>
              <a:t>‹#›</a:t>
            </a:fld>
            <a:endParaRPr kumimoji="0" lang="sl-SI" noProof="0"/>
          </a:p>
        </p:txBody>
      </p:sp>
      <p:sp>
        <p:nvSpPr>
          <p:cNvPr id="11" name="Označba mesta za vsebino 10"/>
          <p:cNvSpPr>
            <a:spLocks noGrp="1"/>
          </p:cNvSpPr>
          <p:nvPr>
            <p:ph sz="quarter" idx="1" hasCustomPrompt="1"/>
          </p:nvPr>
        </p:nvSpPr>
        <p:spPr>
          <a:xfrm>
            <a:off x="2971800" y="1600200"/>
            <a:ext cx="5715000" cy="4495800"/>
          </a:xfrm>
        </p:spPr>
        <p:txBody>
          <a:bodyPr vert="horz" rtlCol="0"/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4400" y="4900550"/>
            <a:ext cx="7315200" cy="522288"/>
          </a:xfrm>
        </p:spPr>
        <p:txBody>
          <a:bodyPr rtlCol="0" anchor="ctr">
            <a:noAutofit/>
          </a:bodyPr>
          <a:lstStyle>
            <a:lvl1pPr algn="l">
              <a:buNone/>
              <a:defRPr sz="2800" b="0"/>
            </a:lvl1pPr>
          </a:lstStyle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5445825"/>
            <a:ext cx="7315200" cy="685800"/>
          </a:xfrm>
        </p:spPr>
        <p:txBody>
          <a:bodyPr rtlCol="0"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sl-SI" noProof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80BBCC-8476-4BE6-89B3-4F2AA8BDF473}" type="datetime1">
              <a:rPr lang="sl-SI" noProof="0" smtClean="0"/>
              <a:t>18. 08. 2021</a:t>
            </a:fld>
            <a:endParaRPr lang="sl-SI" noProof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 rtlCol="0"/>
          <a:lstStyle/>
          <a:p>
            <a:pPr rtl="0"/>
            <a:endParaRPr kumimoji="0" lang="sl-SI" noProof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 rtlCol="0"/>
          <a:lstStyle/>
          <a:p>
            <a:pPr rtl="0"/>
            <a:fld id="{6F42FDE4-A7DD-41A7-A0A6-9B649FB43336}" type="slidenum">
              <a:rPr kumimoji="0" lang="sl-SI" noProof="0" smtClean="0"/>
              <a:t>‹#›</a:t>
            </a:fld>
            <a:endParaRPr kumimoji="0" lang="sl-SI" noProof="0"/>
          </a:p>
        </p:txBody>
      </p:sp>
      <p:sp>
        <p:nvSpPr>
          <p:cNvPr id="11" name="Pravoko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>
        <p:nvSpPr>
          <p:cNvPr id="13" name="Pravoko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</a:endParaRPr>
          </a:p>
        </p:txBody>
      </p:sp>
      <p:sp>
        <p:nvSpPr>
          <p:cNvPr id="3" name="Označba mesta za sliko 2"/>
          <p:cNvSpPr>
            <a:spLocks noGrp="1"/>
          </p:cNvSpPr>
          <p:nvPr>
            <p:ph type="pic" idx="1" hasCustomPrompt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sl-SI" noProof="0"/>
              <a:t>Kliknite ikono, da dodate sliko</a:t>
            </a:r>
            <a:endParaRPr kumimoji="0" lang="sl-SI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8" name="Zaobljeni pravoko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značba mesta za naslov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rtlCol="0" anchor="b" anchorCtr="0">
            <a:normAutofit/>
          </a:bodyPr>
          <a:lstStyle/>
          <a:p>
            <a:pPr rtl="0"/>
            <a:r>
              <a:rPr lang="sl-SI" noProof="0"/>
              <a:t>Uredite slog naslova matrice</a:t>
            </a:r>
            <a:endParaRPr kumimoji="0" lang="sl-SI" noProof="0"/>
          </a:p>
        </p:txBody>
      </p:sp>
      <p:sp>
        <p:nvSpPr>
          <p:cNvPr id="13" name="Označba mesta za besedil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sl-SI" noProof="0"/>
              <a:t>Uredite sloge besedila matrice</a:t>
            </a:r>
          </a:p>
          <a:p>
            <a:pPr lvl="1" rtl="0" eaLnBrk="1" latinLnBrk="0" hangingPunct="1"/>
            <a:r>
              <a:rPr lang="sl-SI" noProof="0"/>
              <a:t>Druga raven</a:t>
            </a:r>
          </a:p>
          <a:p>
            <a:pPr lvl="2" rtl="0" eaLnBrk="1" latinLnBrk="0" hangingPunct="1"/>
            <a:r>
              <a:rPr lang="sl-SI" noProof="0"/>
              <a:t>Tretja raven</a:t>
            </a:r>
          </a:p>
          <a:p>
            <a:pPr lvl="3" rtl="0" eaLnBrk="1" latinLnBrk="0" hangingPunct="1"/>
            <a:r>
              <a:rPr lang="sl-SI" noProof="0"/>
              <a:t>Četrta raven</a:t>
            </a:r>
          </a:p>
          <a:p>
            <a:pPr lvl="4" rtl="0" eaLnBrk="1" latinLnBrk="0" hangingPunct="1"/>
            <a:r>
              <a:rPr lang="sl-SI" noProof="0"/>
              <a:t>Peta raven</a:t>
            </a:r>
            <a:endParaRPr kumimoji="0" lang="sl-SI" noProof="0"/>
          </a:p>
        </p:txBody>
      </p:sp>
      <p:sp>
        <p:nvSpPr>
          <p:cNvPr id="14" name="Označba mesta za datum 13"/>
          <p:cNvSpPr>
            <a:spLocks noGrp="1"/>
          </p:cNvSpPr>
          <p:nvPr>
            <p:ph type="dt" sz="half" idx="2"/>
          </p:nvPr>
        </p:nvSpPr>
        <p:spPr>
          <a:xfrm>
            <a:off x="6172200" y="6162595"/>
            <a:ext cx="2487706" cy="504905"/>
          </a:xfrm>
          <a:prstGeom prst="rect">
            <a:avLst/>
          </a:prstGeom>
        </p:spPr>
        <p:txBody>
          <a:bodyPr rtlCol="0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BFFBB75-4D91-4010-BAB0-CFB92C15696E}" type="datetime1">
              <a:rPr lang="sl-SI" noProof="0" smtClean="0"/>
              <a:t>18. 08. 2021</a:t>
            </a:fld>
            <a:endParaRPr lang="sl-SI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rtlCol="0"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l-SI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značba mesta za številko diapoz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rtlCol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 eaLnBrk="1" latinLnBrk="0" hangingPunct="1"/>
            <a:fld id="{6F42FDE4-A7DD-41A7-A0A6-9B649FB43336}" type="slidenum">
              <a:rPr kumimoji="0" lang="sl-SI" noProof="0" smtClean="0"/>
              <a:t>‹#›</a:t>
            </a:fld>
            <a:endParaRPr kumimoji="0" lang="sl-SI" sz="1400" noProof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l-SI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334912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ravičnost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Equity</ap:Template>
  <ap:TotalTime>6</ap:TotalTime>
  <ap:Words>1</ap:Words>
  <ap:PresentationFormat>Diaprojekcija na zaslonu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ap:HeadingPairs>
  <ap:TitlesOfParts>
    <vt:vector baseType="lpstr" size="6">
      <vt:lpstr>Calibri</vt:lpstr>
      <vt:lpstr>Franklin Gothic Book</vt:lpstr>
      <vt:lpstr>Times New Roman</vt:lpstr>
      <vt:lpstr>Wingdings 2</vt:lpstr>
      <vt:lpstr>Pravičnost</vt:lpstr>
      <vt:lpstr>PowerPointova predstavitev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2014-09-16T21:34:04Z</dcterms:created>
  <dcterms:modified xsi:type="dcterms:W3CDTF">2021-08-18T06:22:30Z</dcterms:modified>
</cp:coreProperties>
</file>