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23" d="100"/>
          <a:sy n="123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21-07-28T06:31:02.558" v="23" actId="790"/>
      <pc:docMkLst>
        <pc:docMk/>
      </pc:docMkLst>
      <pc:sldChg chg="modSp mod modNotes modNotesTx">
        <pc:chgData name="Fake Test User" userId="SID-0" providerId="Test" clId="FakeClientId" dt="2021-07-28T06:30:17.636" v="19" actId="790"/>
        <pc:sldMkLst>
          <pc:docMk/>
          <pc:sldMk cId="1253071169" sldId="256"/>
        </pc:sldMkLst>
        <pc:spChg chg="mod">
          <ac:chgData name="Fake Test User" userId="SID-0" providerId="Test" clId="FakeClientId" dt="2021-07-28T06:27:38.918" v="2" actId="790"/>
          <ac:spMkLst>
            <pc:docMk/>
            <pc:sldMk cId="1253071169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8T06:27:38.918" v="2" actId="790"/>
          <ac:spMkLst>
            <pc:docMk/>
            <pc:sldMk cId="1253071169" sldId="256"/>
            <ac:spMk id="3" creationId="{00000000-0000-0000-0000-000000000000}"/>
          </ac:spMkLst>
        </pc:spChg>
        <pc:spChg chg="mod">
          <ac:chgData name="Fake Test User" userId="SID-0" providerId="Test" clId="FakeClientId" dt="2021-07-28T06:27:38.918" v="2" actId="790"/>
          <ac:spMkLst>
            <pc:docMk/>
            <pc:sldMk cId="1253071169" sldId="256"/>
            <ac:spMk id="4" creationId="{00000000-0000-0000-0000-000000000000}"/>
          </ac:spMkLst>
        </pc:spChg>
        <pc:spChg chg="mod">
          <ac:chgData name="Fake Test User" userId="SID-0" providerId="Test" clId="FakeClientId" dt="2021-07-28T06:27:38.918" v="2" actId="790"/>
          <ac:spMkLst>
            <pc:docMk/>
            <pc:sldMk cId="1253071169" sldId="256"/>
            <ac:spMk id="5" creationId="{00000000-0000-0000-0000-000000000000}"/>
          </ac:spMkLst>
        </pc:spChg>
        <pc:spChg chg="mod">
          <ac:chgData name="Fake Test User" userId="SID-0" providerId="Test" clId="FakeClientId" dt="2021-07-28T06:27:38.918" v="2" actId="790"/>
          <ac:spMkLst>
            <pc:docMk/>
            <pc:sldMk cId="1253071169" sldId="256"/>
            <ac:spMk id="6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8T06:31:02.558" v="23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7-28T06:28:06.058" v="4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7-28T06:28:06.058" v="4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7-28T06:28:06.058" v="4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7-28T06:28:06.058" v="4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7-28T06:28:06.058" v="4" actId="790"/>
          <ac:spMkLst>
            <pc:docMk/>
            <pc:sldMasterMk cId="0" sldId="2147483648"/>
            <ac:spMk id="6" creationId="{00000000-0000-0000-0000-000000000000}"/>
          </ac:spMkLst>
        </pc:spChg>
        <pc:spChg chg="mod">
          <ac:chgData name="Fake Test User" userId="SID-0" providerId="Test" clId="FakeClientId" dt="2021-07-28T06:28:06.058" v="4" actId="790"/>
          <ac:spMkLst>
            <pc:docMk/>
            <pc:sldMasterMk cId="0" sldId="2147483648"/>
            <ac:spMk id="7" creationId="{00000000-0000-0000-0000-000000000000}"/>
          </ac:spMkLst>
        </pc:spChg>
        <pc:spChg chg="mod">
          <ac:chgData name="Fake Test User" userId="SID-0" providerId="Test" clId="FakeClientId" dt="2021-07-28T06:28:06.058" v="4" actId="790"/>
          <ac:spMkLst>
            <pc:docMk/>
            <pc:sldMasterMk cId="0" sldId="2147483648"/>
            <ac:spMk id="8" creationId="{00000000-0000-0000-0000-000000000000}"/>
          </ac:spMkLst>
        </pc:spChg>
        <pc:sldLayoutChg chg="modSp mod">
          <pc:chgData name="Fake Test User" userId="SID-0" providerId="Test" clId="FakeClientId" dt="2021-07-28T06:31:02.558" v="23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7-28T06:31:02.558" v="23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6:31:02.558" v="23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6:31:02.558" v="23" actId="790"/>
            <ac:spMkLst>
              <pc:docMk/>
              <pc:sldMasterMk cId="0" sldId="2147483648"/>
              <pc:sldLayoutMk cId="0" sldId="2147483649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06:31:02.558" v="23" actId="790"/>
            <ac:spMkLst>
              <pc:docMk/>
              <pc:sldMasterMk cId="0" sldId="2147483648"/>
              <pc:sldLayoutMk cId="0" sldId="2147483649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06:31:02.558" v="23" actId="790"/>
            <ac:spMkLst>
              <pc:docMk/>
              <pc:sldMasterMk cId="0" sldId="2147483648"/>
              <pc:sldLayoutMk cId="0" sldId="2147483649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6:28:30.777" v="6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7-28T06:28:30.777" v="6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6:28:30.777" v="6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6:28:30.777" v="6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6:28:30.777" v="6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6:28:30.777" v="6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6:28:35.808" v="7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7-28T06:28:35.808" v="7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6:28:35.808" v="7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6:28:35.808" v="7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6:28:35.808" v="7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6:28:35.808" v="7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6:28:35.808" v="7" actId="790"/>
            <ac:spMkLst>
              <pc:docMk/>
              <pc:sldMasterMk cId="0" sldId="2147483648"/>
              <pc:sldLayoutMk cId="0" sldId="2147483651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06:28:35.808" v="7" actId="790"/>
            <ac:spMkLst>
              <pc:docMk/>
              <pc:sldMasterMk cId="0" sldId="2147483648"/>
              <pc:sldLayoutMk cId="0" sldId="2147483651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06:28:35.808" v="7" actId="790"/>
            <ac:spMkLst>
              <pc:docMk/>
              <pc:sldMasterMk cId="0" sldId="2147483648"/>
              <pc:sldLayoutMk cId="0" sldId="2147483651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6:28:41.449" v="8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7-28T06:28:41.449" v="8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6:28:41.449" v="8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6:28:41.449" v="8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6:28:41.449" v="8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6:28:41.449" v="8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06:28:41.449" v="8" actId="790"/>
            <ac:spMkLst>
              <pc:docMk/>
              <pc:sldMasterMk cId="0" sldId="2147483648"/>
              <pc:sldLayoutMk cId="0" sldId="2147483652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6:28:46.464" v="9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7-28T06:28:46.464" v="9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6:28:46.464" v="9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6:28:46.464" v="9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6:28:46.464" v="9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06:28:46.464" v="9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06:28:46.464" v="9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06:28:46.464" v="9" actId="790"/>
            <ac:spMkLst>
              <pc:docMk/>
              <pc:sldMasterMk cId="0" sldId="2147483648"/>
              <pc:sldLayoutMk cId="0" sldId="2147483653"/>
              <ac:spMk id="11" creationId="{00000000-0000-0000-0000-000000000000}"/>
            </ac:spMkLst>
          </pc:spChg>
          <pc:spChg chg="mod">
            <ac:chgData name="Fake Test User" userId="SID-0" providerId="Test" clId="FakeClientId" dt="2021-07-28T06:28:46.464" v="9" actId="790"/>
            <ac:spMkLst>
              <pc:docMk/>
              <pc:sldMasterMk cId="0" sldId="2147483648"/>
              <pc:sldLayoutMk cId="0" sldId="2147483653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6:28:51.824" v="10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7-28T06:28:51.824" v="10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6:28:51.824" v="10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6:28:51.824" v="10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6:28:51.824" v="10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6:28:57.074" v="11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7-28T06:28:57.074" v="11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6:28:57.074" v="11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6:28:57.074" v="11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6:29:02.683" v="12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7-28T06:29:02.683" v="12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6:29:02.683" v="12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6:29:02.683" v="12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6:29:02.683" v="12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6:29:02.683" v="12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6:29:02.683" v="12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6:29:12.105" v="13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7-28T06:29:12.105" v="13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6:29:12.105" v="13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6:29:12.105" v="13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6:29:12.105" v="13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6:29:12.105" v="13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6:29:12.105" v="13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6:29:17.308" v="14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7-28T06:29:17.308" v="14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6:29:17.308" v="14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6:29:17.308" v="14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6:29:17.308" v="14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6:29:17.308" v="14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6:29:22.167" v="15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7-28T06:29:22.167" v="15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6:29:22.167" v="15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6:29:22.167" v="15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6:29:22.167" v="15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6:29:22.167" v="15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>
            <a:extLst>
              <a:ext uri="{FF2B5EF4-FFF2-40B4-BE49-F238E27FC236}">
                <a16:creationId xmlns:a16="http://schemas.microsoft.com/office/drawing/2014/main" id="{A72B0C97-2260-41B3-8C04-394FA29FCA7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98C25CAD-AEAD-432D-98E5-6CA4AE5243C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BA11B-BEBB-476D-8C58-828A2B58EA11}" type="datetime1">
              <a:rPr lang="sl-SI" smtClean="0"/>
              <a:t>28. 07. 2021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4ECB4300-2AEB-45A2-82D0-3EFFB7581F0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800C60F3-03B1-4354-A18E-61869E8206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F23C1-5867-4934-8AF1-BC57805C2A4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667707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 dirty="0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D17E8-79DA-4B6A-97E8-41A189F18C04}" type="datetime1">
              <a:rPr lang="sl-SI" smtClean="0"/>
              <a:pPr/>
              <a:t>28. 07. 2021</a:t>
            </a:fld>
            <a:endParaRPr lang="sl-SI" dirty="0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 dirty="0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l-SI" noProof="0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FA6CC-536E-49C6-8162-6A314A97380E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167549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6FA6CC-536E-49C6-8162-6A314A97380E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51063510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8CCAF8-2D5C-45E1-938D-7A9AE3B8B819}" type="datetime1">
              <a:rPr lang="sl-SI" noProof="0" smtClean="0"/>
              <a:t>28. 07. 2021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/>
              <a:t>Besedilo noge</a:t>
            </a:r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sl-SI" noProof="0" smtClean="0"/>
              <a:pPr/>
              <a:t>‹#›</a:t>
            </a:fld>
            <a:endParaRPr lang="sl-SI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rtlCol="0"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pPr rtl="0"/>
            <a:r>
              <a:rPr lang="sl-SI" noProof="0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 rtlCol="0"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sl-SI" noProof="0"/>
              <a:t>Kliknite, če želite urediti slog podnaslova matrice</a:t>
            </a:r>
          </a:p>
        </p:txBody>
      </p:sp>
      <p:sp>
        <p:nvSpPr>
          <p:cNvPr id="7" name="Označba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F43F56-A990-48BF-9AFA-67830671970C}" type="datetime1">
              <a:rPr lang="sl-SI" noProof="0" smtClean="0"/>
              <a:t>28. 07. 2021</a:t>
            </a:fld>
            <a:endParaRPr lang="sl-SI" noProof="0"/>
          </a:p>
        </p:txBody>
      </p:sp>
      <p:sp>
        <p:nvSpPr>
          <p:cNvPr id="8" name="Označba mesta za številko diapozitiva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sl-SI" noProof="0" smtClean="0"/>
              <a:pPr/>
              <a:t>‹#›</a:t>
            </a:fld>
            <a:endParaRPr lang="sl-SI" noProof="0"/>
          </a:p>
        </p:txBody>
      </p:sp>
      <p:sp>
        <p:nvSpPr>
          <p:cNvPr id="9" name="Označba mesta za nogo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sl-SI" noProof="0"/>
              <a:t>Besedilo noge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en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en naslov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F33A69-EF3D-4AB8-9195-123178E2EA53}" type="datetime1">
              <a:rPr lang="sl-SI" noProof="0" smtClean="0"/>
              <a:t>28. 07. 2021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/>
              <a:t>Besedilo noge</a:t>
            </a:r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sl-SI" noProof="0" smtClean="0"/>
              <a:pPr/>
              <a:t>‹#›</a:t>
            </a:fld>
            <a:endParaRPr lang="sl-SI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vsebin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DEF276-7BC1-4874-9997-5E2238D09306}" type="datetime1">
              <a:rPr lang="sl-SI" noProof="0" smtClean="0"/>
              <a:t>28. 07. 2021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/>
              <a:t>Besedilo noge</a:t>
            </a:r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sl-SI" noProof="0" smtClean="0"/>
              <a:pPr/>
              <a:t>‹#›</a:t>
            </a:fld>
            <a:endParaRPr lang="sl-SI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722313" y="1371600"/>
            <a:ext cx="7772400" cy="2505075"/>
          </a:xfrm>
        </p:spPr>
        <p:txBody>
          <a:bodyPr rtlCol="0"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 hasCustomPrompt="1"/>
          </p:nvPr>
        </p:nvSpPr>
        <p:spPr>
          <a:xfrm>
            <a:off x="722313" y="4068763"/>
            <a:ext cx="7772400" cy="1131887"/>
          </a:xfrm>
        </p:spPr>
        <p:txBody>
          <a:bodyPr rtlCol="0"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DB87A7-6F9E-45D6-9890-4ECE285A8316}" type="datetime1">
              <a:rPr lang="sl-SI" noProof="0" smtClean="0"/>
              <a:t>28. 07. 2021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/>
              <a:t>Besedilo noge</a:t>
            </a:r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sl-SI" noProof="0" smtClean="0"/>
              <a:pPr/>
              <a:t>‹#›</a:t>
            </a:fld>
            <a:endParaRPr lang="sl-SI" noProof="0"/>
          </a:p>
        </p:txBody>
      </p:sp>
      <p:sp>
        <p:nvSpPr>
          <p:cNvPr id="7" name="Elipsa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/>
          </a:p>
        </p:txBody>
      </p:sp>
      <p:sp>
        <p:nvSpPr>
          <p:cNvPr id="8" name="Elipsa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/>
          </a:p>
        </p:txBody>
      </p:sp>
      <p:sp>
        <p:nvSpPr>
          <p:cNvPr id="9" name="Elipsa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E7B0E7-8EF4-4614-9348-484628D68732}" type="datetime1">
              <a:rPr lang="sl-SI" noProof="0" smtClean="0"/>
              <a:t>28. 07. 2021</a:t>
            </a:fld>
            <a:endParaRPr lang="sl-SI" noProof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/>
              <a:t>Besedilo noge</a:t>
            </a:r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sl-SI" noProof="0" smtClean="0"/>
              <a:pPr/>
              <a:t>‹#›</a:t>
            </a:fld>
            <a:endParaRPr lang="sl-SI" noProof="0"/>
          </a:p>
        </p:txBody>
      </p:sp>
      <p:sp>
        <p:nvSpPr>
          <p:cNvPr id="9" name="Označba mesta za vsebino 8"/>
          <p:cNvSpPr>
            <a:spLocks noGrp="1"/>
          </p:cNvSpPr>
          <p:nvPr>
            <p:ph sz="quarter" idx="13" hasCustomPrompt="1"/>
          </p:nvPr>
        </p:nvSpPr>
        <p:spPr>
          <a:xfrm>
            <a:off x="365760" y="1600200"/>
            <a:ext cx="4041648" cy="4526280"/>
          </a:xfrm>
        </p:spPr>
        <p:txBody>
          <a:bodyPr rtlCol="0"/>
          <a:lstStyle/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 hasCustomPrompt="1"/>
          </p:nvPr>
        </p:nvSpPr>
        <p:spPr>
          <a:xfrm>
            <a:off x="457200" y="1600200"/>
            <a:ext cx="4040188" cy="609600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5" name="Označba mesta za besedilo 4"/>
          <p:cNvSpPr>
            <a:spLocks noGrp="1"/>
          </p:cNvSpPr>
          <p:nvPr>
            <p:ph type="body" sz="quarter" idx="3" hasCustomPrompt="1"/>
          </p:nvPr>
        </p:nvSpPr>
        <p:spPr>
          <a:xfrm>
            <a:off x="4648200" y="1600200"/>
            <a:ext cx="4041775" cy="609600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7" name="Označba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5E15BB-DFCC-4F45-96B0-09E6D43B553D}" type="datetime1">
              <a:rPr lang="sl-SI" noProof="0" smtClean="0"/>
              <a:t>28. 07. 2021</a:t>
            </a:fld>
            <a:endParaRPr lang="sl-SI" noProof="0"/>
          </a:p>
        </p:txBody>
      </p:sp>
      <p:sp>
        <p:nvSpPr>
          <p:cNvPr id="8" name="Označba mesta za nogo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/>
              <a:t>Besedilo noge</a:t>
            </a:r>
          </a:p>
        </p:txBody>
      </p:sp>
      <p:sp>
        <p:nvSpPr>
          <p:cNvPr id="9" name="Označba mesta za številko diapoz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sl-SI" noProof="0" smtClean="0"/>
              <a:pPr/>
              <a:t>‹#›</a:t>
            </a:fld>
            <a:endParaRPr lang="sl-SI" noProof="0"/>
          </a:p>
        </p:txBody>
      </p:sp>
      <p:sp>
        <p:nvSpPr>
          <p:cNvPr id="11" name="Označba mesta za vsebino 10"/>
          <p:cNvSpPr>
            <a:spLocks noGrp="1"/>
          </p:cNvSpPr>
          <p:nvPr>
            <p:ph sz="quarter" idx="13" hasCustomPrompt="1"/>
          </p:nvPr>
        </p:nvSpPr>
        <p:spPr>
          <a:xfrm>
            <a:off x="457200" y="2212848"/>
            <a:ext cx="4041648" cy="3913632"/>
          </a:xfrm>
        </p:spPr>
        <p:txBody>
          <a:bodyPr rtlCol="0"/>
          <a:lstStyle/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13" name="Označba mesta za vsebino 12"/>
          <p:cNvSpPr>
            <a:spLocks noGrp="1"/>
          </p:cNvSpPr>
          <p:nvPr>
            <p:ph sz="quarter" idx="14" hasCustomPrompt="1"/>
          </p:nvPr>
        </p:nvSpPr>
        <p:spPr>
          <a:xfrm>
            <a:off x="4672584" y="2212848"/>
            <a:ext cx="4041648" cy="3913187"/>
          </a:xfrm>
        </p:spPr>
        <p:txBody>
          <a:bodyPr rtlCol="0"/>
          <a:lstStyle/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209F0C-5446-4536-B351-4AA6B2774916}" type="datetime1">
              <a:rPr lang="sl-SI" noProof="0" smtClean="0"/>
              <a:t>28. 07. 2021</a:t>
            </a:fld>
            <a:endParaRPr lang="sl-SI" noProof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/>
              <a:t>Besedilo noge</a:t>
            </a:r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sl-SI" noProof="0" smtClean="0"/>
              <a:pPr/>
              <a:t>‹#›</a:t>
            </a:fld>
            <a:endParaRPr lang="sl-SI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BF4798-25AE-455E-A67A-56E3855C01D6}" type="datetime1">
              <a:rPr lang="sl-SI" noProof="0" smtClean="0"/>
              <a:t>28. 07. 2021</a:t>
            </a:fld>
            <a:endParaRPr lang="sl-SI" noProof="0"/>
          </a:p>
        </p:txBody>
      </p:sp>
      <p:sp>
        <p:nvSpPr>
          <p:cNvPr id="3" name="Označba mesta za nogo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/>
              <a:t>Besedilo noge</a:t>
            </a:r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sl-SI" noProof="0" smtClean="0"/>
              <a:pPr/>
              <a:t>‹#›</a:t>
            </a:fld>
            <a:endParaRPr lang="sl-SI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5907087" y="266700"/>
            <a:ext cx="3008313" cy="2095500"/>
          </a:xfrm>
        </p:spPr>
        <p:txBody>
          <a:bodyPr rtlCol="0"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vsebino 2"/>
          <p:cNvSpPr>
            <a:spLocks noGrp="1"/>
          </p:cNvSpPr>
          <p:nvPr>
            <p:ph idx="1" hasCustomPrompt="1"/>
          </p:nvPr>
        </p:nvSpPr>
        <p:spPr>
          <a:xfrm>
            <a:off x="719137" y="273050"/>
            <a:ext cx="4995863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 hasCustomPrompt="1"/>
          </p:nvPr>
        </p:nvSpPr>
        <p:spPr>
          <a:xfrm>
            <a:off x="5907087" y="2438400"/>
            <a:ext cx="3008313" cy="3687763"/>
          </a:xfrm>
        </p:spPr>
        <p:txBody>
          <a:bodyPr rtlCol="0"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0C39A0-5865-49E6-BA10-D5B794CF4447}" type="datetime1">
              <a:rPr lang="sl-SI" noProof="0" smtClean="0"/>
              <a:t>28. 07. 2021</a:t>
            </a:fld>
            <a:endParaRPr lang="sl-SI" noProof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/>
              <a:t>Besedilo noge</a:t>
            </a:r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sl-SI" noProof="0" smtClean="0"/>
              <a:pPr/>
              <a:t>‹#›</a:t>
            </a:fld>
            <a:endParaRPr lang="sl-SI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1679576" y="228600"/>
            <a:ext cx="5711824" cy="895350"/>
          </a:xfrm>
        </p:spPr>
        <p:txBody>
          <a:bodyPr rtlCol="0"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sliko 2"/>
          <p:cNvSpPr>
            <a:spLocks noGrp="1"/>
          </p:cNvSpPr>
          <p:nvPr>
            <p:ph type="pic" idx="1" hasCustomPrompt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l-SI" noProof="0"/>
              <a:t>Kliknite ikono, da dodate sliko</a:t>
            </a:r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 hasCustomPrompt="1"/>
          </p:nvPr>
        </p:nvSpPr>
        <p:spPr>
          <a:xfrm>
            <a:off x="1679576" y="5810250"/>
            <a:ext cx="5711824" cy="533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B1CAAB-A33A-49C6-A2C3-9BF51D8F0ACD}" type="datetime1">
              <a:rPr lang="sl-SI" noProof="0" smtClean="0"/>
              <a:t>28. 07. 2021</a:t>
            </a:fld>
            <a:endParaRPr lang="sl-SI" noProof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/>
              <a:t>Besedilo noge</a:t>
            </a:r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sl-SI" noProof="0" smtClean="0"/>
              <a:pPr/>
              <a:t>‹#›</a:t>
            </a:fld>
            <a:endParaRPr lang="sl-SI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naslov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l-SI" noProof="0" dirty="0"/>
              <a:t>Uredite sloge besedila matrice</a:t>
            </a:r>
          </a:p>
          <a:p>
            <a:pPr lvl="1" rtl="0"/>
            <a:r>
              <a:rPr lang="sl-SI" noProof="0" dirty="0"/>
              <a:t>Druga raven</a:t>
            </a:r>
          </a:p>
          <a:p>
            <a:pPr lvl="2" rtl="0"/>
            <a:r>
              <a:rPr lang="sl-SI" noProof="0" dirty="0"/>
              <a:t>Tretja raven</a:t>
            </a:r>
          </a:p>
          <a:p>
            <a:pPr lvl="3" rtl="0"/>
            <a:r>
              <a:rPr lang="sl-SI" noProof="0" dirty="0"/>
              <a:t>Četrta raven</a:t>
            </a:r>
          </a:p>
          <a:p>
            <a:pPr lvl="4" rtl="0"/>
            <a:r>
              <a:rPr lang="sl-SI" noProof="0" dirty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rtl="0"/>
            <a:fld id="{7B6FE600-7993-4E08-9084-962CA41968A4}" type="datetime1">
              <a:rPr lang="sl-SI" noProof="0" smtClean="0"/>
              <a:t>28. 07. 2021</a:t>
            </a:fld>
            <a:endParaRPr lang="sl-SI" noProof="0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rtl="0"/>
            <a:r>
              <a:rPr lang="sl-SI" noProof="0"/>
              <a:t>Besedilo noge</a:t>
            </a:r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rtl="0"/>
            <a:fld id="{BA9B540C-44DA-4F69-89C9-7C84606640D3}" type="slidenum">
              <a:rPr lang="sl-SI" noProof="0" smtClean="0"/>
              <a:pPr/>
              <a:t>‹#›</a:t>
            </a:fld>
            <a:endParaRPr lang="sl-SI" noProof="0"/>
          </a:p>
        </p:txBody>
      </p:sp>
      <p:sp>
        <p:nvSpPr>
          <p:cNvPr id="7" name="Elipsa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sl-SI" sz="1800" kern="1200" noProof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l-SI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A77E04-2D45-4395-985A-CC54ABAA4630}" type="datetime1">
              <a:rPr lang="sl-SI" smtClean="0"/>
              <a:t>28. 07. 2021</a:t>
            </a:fld>
            <a:endParaRPr lang="sl-SI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sl-SI" smtClean="0"/>
              <a:pPr/>
              <a:t>1</a:t>
            </a:fld>
            <a:endParaRPr lang="sl-SI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sl-SI"/>
              <a:t>Besedilo noge</a:t>
            </a:r>
          </a:p>
        </p:txBody>
      </p:sp>
    </p:spTree>
    <p:extLst>
      <p:ext uri="{BB962C8B-B14F-4D97-AF65-F5344CB8AC3E}">
        <p14:creationId xmlns:p14="http://schemas.microsoft.com/office/powerpoint/2010/main" val="125307116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Vodstvena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Executive</ap:Template>
  <ap:TotalTime>4</ap:TotalTime>
  <ap:Words>5</ap:Words>
  <ap:PresentationFormat>Diaprojekcija na zaslonu (4:3)</ap:PresentationFormat>
  <ap:Paragraphs>4</ap:Paragraphs>
  <ap:Slides>1</ap:Slides>
  <ap:Notes>1</ap:Notes>
  <ap:HiddenSlides>0</ap:HiddenSlides>
  <ap:MMClips>0</ap:MMClips>
  <ap:ScaleCrop>false</ap:ScaleCrop>
  <ap:HeadingPairs>
    <vt:vector baseType="variant" size="6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ap:HeadingPairs>
  <ap:TitlesOfParts>
    <vt:vector baseType="lpstr" size="7">
      <vt:lpstr>Arial</vt:lpstr>
      <vt:lpstr>Calibri</vt:lpstr>
      <vt:lpstr>Century Gothic</vt:lpstr>
      <vt:lpstr>Courier New</vt:lpstr>
      <vt:lpstr>Palatino Linotype</vt:lpstr>
      <vt:lpstr>Vodstvena</vt:lpstr>
      <vt:lpstr>PowerPointova predstavitev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2014-09-16T21:34:41Z</dcterms:created>
  <dcterms:modified xsi:type="dcterms:W3CDTF">2021-07-28T06:31:07Z</dcterms:modified>
</cp:coreProperties>
</file>