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redo custSel modSld modMainMaster modNotesMaster modHandout">
      <pc:chgData name="Fake Test User" userId="SID-0" providerId="Test" clId="FakeClientId" dt="2021-07-28T06:54:02.833" v="29" actId="790"/>
      <pc:docMkLst>
        <pc:docMk/>
      </pc:docMkLst>
      <pc:sldChg chg="modSp mod modNotes modNotesTx">
        <pc:chgData name="Fake Test User" userId="SID-0" providerId="Test" clId="FakeClientId" dt="2021-07-28T06:53:27.193" v="21" actId="790"/>
        <pc:sldMkLst>
          <pc:docMk/>
          <pc:sldMk cId="871298991" sldId="256"/>
        </pc:sldMkLst>
        <pc:spChg chg="mod">
          <ac:chgData name="Fake Test User" userId="SID-0" providerId="Test" clId="FakeClientId" dt="2021-07-28T06:50:37.178" v="0" actId="790"/>
          <ac:spMkLst>
            <pc:docMk/>
            <pc:sldMk cId="871298991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6:50:37.178" v="0" actId="790"/>
          <ac:spMkLst>
            <pc:docMk/>
            <pc:sldMk cId="87129899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6:54:02.833" v="29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7-28T06:51:04.803" v="2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8T06:51:04.803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7-28T06:51:04.803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7-28T06:51:04.803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7-28T06:51:04.803" v="2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7-28T06:54:02.833" v="29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8T06:54:02.833" v="29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6:54:02.833" v="29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6:54:02.833" v="29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06:54:02.833" v="29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06:54:02.833" v="29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8T06:54:02.833" v="29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1:39.131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8T06:51:39.131" v="6" actId="790"/>
            <ac:spMkLst>
              <pc:docMk/>
              <pc:sldMasterMk cId="0" sldId="2147483660"/>
              <pc:sldLayoutMk cId="0" sldId="2147483662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6:51:39.131" v="6" actId="790"/>
            <ac:spMkLst>
              <pc:docMk/>
              <pc:sldMasterMk cId="0" sldId="2147483660"/>
              <pc:sldLayoutMk cId="0" sldId="2147483662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6:51:39.131" v="6" actId="790"/>
            <ac:spMkLst>
              <pc:docMk/>
              <pc:sldMasterMk cId="0" sldId="2147483660"/>
              <pc:sldLayoutMk cId="0" sldId="2147483662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06:51:39.131" v="6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06:51:39.131" v="6" actId="790"/>
            <ac:spMkLst>
              <pc:docMk/>
              <pc:sldMasterMk cId="0" sldId="2147483660"/>
              <pc:sldLayoutMk cId="0" sldId="2147483662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1:49.256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8T06:51:49.256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51:49.256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51:49.256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51:49.256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51:49.256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1:57.756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8T06:51:57.756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51:57.756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51:57.756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51:57.756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6:51:57.756" v="9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06:51:57.756" v="9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2:05.990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8T06:52:05.990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52:05.990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52:05.990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6:52:05.990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6:52:05.990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6:52:05.990" v="10" actId="790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8T06:52:05.990" v="10" actId="790"/>
            <ac:spMkLst>
              <pc:docMk/>
              <pc:sldMasterMk cId="0" sldId="2147483660"/>
              <pc:sldLayoutMk cId="0" sldId="2147483665"/>
              <ac:spMk id="32" creationId="{00000000-0000-0000-0000-000000000000}"/>
            </ac:spMkLst>
          </pc:spChg>
          <pc:spChg chg="mod">
            <ac:chgData name="Fake Test User" userId="SID-0" providerId="Test" clId="FakeClientId" dt="2021-07-28T06:52:05.990" v="10" actId="790"/>
            <ac:spMkLst>
              <pc:docMk/>
              <pc:sldMasterMk cId="0" sldId="2147483660"/>
              <pc:sldLayoutMk cId="0" sldId="2147483665"/>
              <ac:spMk id="3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2:11.334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8T06:52:11.334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52:11.334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52:11.334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52:11.334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2:16.490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8T06:52:16.490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52:16.490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52:16.490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2:22.412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8T06:52:22.412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52:22.412" v="13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6:52:22.412" v="13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6:52:22.412" v="13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06:52:22.412" v="13" actId="790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  <pc:spChg chg="mod">
            <ac:chgData name="Fake Test User" userId="SID-0" providerId="Test" clId="FakeClientId" dt="2021-07-28T06:52:22.412" v="13" actId="790"/>
            <ac:spMkLst>
              <pc:docMk/>
              <pc:sldMasterMk cId="0" sldId="2147483660"/>
              <pc:sldLayoutMk cId="0" sldId="2147483668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2:26.630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8T06:52:26.630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52:26.630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52:26.630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52:26.630" v="14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6:52:26.630" v="14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6:52:26.630" v="14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2:32.084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8T06:52:32.084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52:32.084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52:32.084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52:32.084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52:32.084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52:38.443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8T06:52:38.443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52:38.443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52:38.443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52:38.443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52:38.443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AFEFC881-D200-4589-A984-5D365CD1B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791E2779-898E-4EF1-8729-6313522441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B517-9CCF-4108-856C-EDC3378D544B}" type="datetime1">
              <a:rPr lang="sl-SI" smtClean="0"/>
              <a:t>28. 07. 2021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057ECA7-3F5E-409A-AEDC-3E02EF39AA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A409E56-0751-4EC5-B505-1237359B20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2ABE7-83F4-4A66-B641-4E516AEE2A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2024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5683-8B5D-488D-A76A-EEEFADC2854D}" type="datetime1">
              <a:rPr lang="sl-SI" smtClean="0"/>
              <a:pPr/>
              <a:t>28. 07. 2021</a:t>
            </a:fld>
            <a:endParaRPr lang="sl-SI" dirty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noProof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7E75E-4231-4AD1-988E-0DB00A0AD357}" type="slidenum">
              <a:rPr lang="sl-SI" noProof="0" smtClean="0"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20704041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7E75E-4231-4AD1-988E-0DB00A0AD357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34842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1661DA2-C98B-4FFD-B82E-91BABF7D2A1D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 rtlCol="0"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l-SI" noProof="0"/>
              <a:t>Kliknite, če želite urediti slog podnaslova matrice</a:t>
            </a:r>
            <a:endParaRPr kumimoji="0" lang="sl-SI" noProof="0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rtlCol="0"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kumimoji="0" lang="sl-SI" noProof="0"/>
          </a:p>
        </p:txBody>
      </p:sp>
      <p:cxnSp>
        <p:nvCxnSpPr>
          <p:cNvPr id="8" name="Raven povezoval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15" name="Označba mesta za datum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6310D1A-008B-4ECF-8ECE-933189D9D786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16" name="Označba mesta za številko diapozitiva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  <p:sp>
        <p:nvSpPr>
          <p:cNvPr id="17" name="Označba mesta za nogo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A7EC0E1-8B52-4EA6-A9B6-CA55E7242A78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značba mesta za vsebino 8"/>
          <p:cNvSpPr>
            <a:spLocks noGrp="1"/>
          </p:cNvSpPr>
          <p:nvPr>
            <p:ph idx="1" hasCustomPrompt="1"/>
          </p:nvPr>
        </p:nvSpPr>
        <p:spPr>
          <a:xfrm>
            <a:off x="457200" y="1524000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14" name="Označba mesta za datum 1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D0444AA5-2724-4594-B3FD-8F3ECCDCD44A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15" name="Označba mesta za številko diapozitiva 14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  <p:sp>
        <p:nvSpPr>
          <p:cNvPr id="16" name="Označba mesta za nogo 15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17" name="Naslov 16"/>
          <p:cNvSpPr>
            <a:spLocks noGrp="1"/>
          </p:cNvSpPr>
          <p:nvPr>
            <p:ph type="title" hasCustomPrompt="1"/>
          </p:nvPr>
        </p:nvSpPr>
        <p:spPr/>
        <p:txBody>
          <a:bodyPr rtlCol="0" anchor="b" anchorCtr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41CCCB9-BA25-4DDB-8F9E-FF8EE6B74326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85800" y="3505200"/>
            <a:ext cx="7924800" cy="1371600"/>
          </a:xfrm>
        </p:spPr>
        <p:txBody>
          <a:bodyPr rtlCol="0"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685800" y="4958864"/>
            <a:ext cx="7924800" cy="984736"/>
          </a:xfrm>
        </p:spPr>
        <p:txBody>
          <a:bodyPr rtlCol="0"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cxnSp>
        <p:nvCxnSpPr>
          <p:cNvPr id="7" name="Raven povezoval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AC77492-263D-4CB8-9A6C-E0CA3FD92EDC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11" name="Označba mesta za vsebino 10"/>
          <p:cNvSpPr>
            <a:spLocks noGrp="1"/>
          </p:cNvSpPr>
          <p:nvPr>
            <p:ph sz="half" idx="1" hasCustomPrompt="1"/>
          </p:nvPr>
        </p:nvSpPr>
        <p:spPr>
          <a:xfrm>
            <a:off x="457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13" name="Označba mesta za vsebino 12"/>
          <p:cNvSpPr>
            <a:spLocks noGrp="1"/>
          </p:cNvSpPr>
          <p:nvPr>
            <p:ph sz="half" idx="2" hasCustomPrompt="1"/>
          </p:nvPr>
        </p:nvSpPr>
        <p:spPr>
          <a:xfrm>
            <a:off x="4648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37EB820-9FAF-40FE-A2E7-240D78036B55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32" name="Označba mesta za vsebino 31"/>
          <p:cNvSpPr>
            <a:spLocks noGrp="1"/>
          </p:cNvSpPr>
          <p:nvPr>
            <p:ph sz="half" idx="2" hasCustomPrompt="1"/>
          </p:nvPr>
        </p:nvSpPr>
        <p:spPr>
          <a:xfrm>
            <a:off x="457200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34" name="Označba mesta za vsebino 33"/>
          <p:cNvSpPr>
            <a:spLocks noGrp="1"/>
          </p:cNvSpPr>
          <p:nvPr>
            <p:ph sz="quarter" idx="4" hasCustomPrompt="1"/>
          </p:nvPr>
        </p:nvSpPr>
        <p:spPr>
          <a:xfrm>
            <a:off x="4649788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idx="3" hasCustomPrompt="1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cxnSp>
        <p:nvCxnSpPr>
          <p:cNvPr id="10" name="Raven povezoval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AA470AE-3459-4F81-B513-B7044F626AF4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4824789-5C75-46D8-A9A4-19032E317C9C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značba mesta za vsebino 28"/>
          <p:cNvSpPr>
            <a:spLocks noGrp="1"/>
          </p:cNvSpPr>
          <p:nvPr>
            <p:ph sz="quarter" idx="1" hasCustomPrompt="1"/>
          </p:nvPr>
        </p:nvSpPr>
        <p:spPr>
          <a:xfrm>
            <a:off x="457200" y="457200"/>
            <a:ext cx="6248400" cy="5715000"/>
          </a:xfrm>
        </p:spPr>
        <p:txBody>
          <a:bodyPr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2" hasCustomPrompt="1"/>
          </p:nvPr>
        </p:nvSpPr>
        <p:spPr>
          <a:xfrm>
            <a:off x="6781800" y="1600200"/>
            <a:ext cx="1984248" cy="3733800"/>
          </a:xfrm>
        </p:spPr>
        <p:txBody>
          <a:bodyPr tIns="45720" bIns="45720"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 hasCustomPrompt="1"/>
          </p:nvPr>
        </p:nvSpPr>
        <p:spPr>
          <a:xfrm>
            <a:off x="6781800" y="457200"/>
            <a:ext cx="19812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8" name="Označba mesta za datum 7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34181422-BE21-4093-A8C4-FF218539E35B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  <p:sp>
        <p:nvSpPr>
          <p:cNvPr id="10" name="Označba mesta za nogo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629400" y="457200"/>
            <a:ext cx="20574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 hasCustomPrompt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 rtlCol="0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/>
              <a:t>Kliknite ikono, da dodate sliko</a:t>
            </a:r>
            <a:endParaRPr kumimoji="0" lang="sl-SI" noProof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6629400" y="1600200"/>
            <a:ext cx="2057400" cy="4419600"/>
          </a:xfrm>
        </p:spPr>
        <p:txBody>
          <a:bodyPr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8" name="Označba mesta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B8D5E07-176A-4868-B066-BEE1A6613752}" type="datetime1">
              <a:rPr lang="sl-SI" noProof="0" smtClean="0"/>
              <a:t>28. 07. 2021</a:t>
            </a:fld>
            <a:endParaRPr lang="sl-SI" noProof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  <p:sp>
        <p:nvSpPr>
          <p:cNvPr id="10" name="Označba mesta za nogo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značba mesta za besedil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24" name="Označba mesta za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1BBDBC06-98CB-4ED7-A975-741C53BF5898}" type="datetime1">
              <a:rPr lang="sl-SI" noProof="0" smtClean="0"/>
              <a:t>28. 07. 2021</a:t>
            </a:fld>
            <a:endParaRPr lang="sl-SI" noProof="0" dirty="0"/>
          </a:p>
        </p:txBody>
      </p:sp>
      <p:sp>
        <p:nvSpPr>
          <p:cNvPr id="10" name="Označba mesta za nogo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/>
            <a:endParaRPr kumimoji="0" lang="sl-SI" noProof="0"/>
          </a:p>
        </p:txBody>
      </p:sp>
      <p:sp>
        <p:nvSpPr>
          <p:cNvPr id="22" name="Označba mesta za številko diapoz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rtl="0"/>
            <a:fld id="{D2E57653-3E58-4892-A7ED-712530ACC680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  <p:sp>
        <p:nvSpPr>
          <p:cNvPr id="5" name="Označba mesta za naslov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Papi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Paper</ap:Template>
  <ap:TotalTime>4</ap:TotalTime>
  <ap:Words>1</ap:Words>
  <ap:PresentationFormat>Diaprojekcija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5">
      <vt:lpstr>Calibri</vt:lpstr>
      <vt:lpstr>Constantia</vt:lpstr>
      <vt:lpstr>Wingdings 2</vt:lpstr>
      <vt:lpstr>Papir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2014-09-16T21:38:46Z</dcterms:created>
  <dcterms:modified xsi:type="dcterms:W3CDTF">2021-07-28T06:54:09Z</dcterms:modified>
</cp:coreProperties>
</file>