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5752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6:36:11.760" v="23" actId="790"/>
      <pc:docMkLst>
        <pc:docMk/>
      </pc:docMkLst>
      <pc:sldChg chg="modSp mod modNotes modNotesTx">
        <pc:chgData name="Fake Test User" userId="SID-0" providerId="Test" clId="FakeClientId" dt="2021-08-10T06:35:49.291" v="21" actId="790"/>
        <pc:sldMkLst>
          <pc:docMk/>
          <pc:sldMk cId="474971375" sldId="256"/>
        </pc:sldMkLst>
        <pc:spChg chg="mod">
          <ac:chgData name="Fake Test User" userId="SID-0" providerId="Test" clId="FakeClientId" dt="2021-08-10T06:32:26.059" v="0" actId="790"/>
          <ac:spMkLst>
            <pc:docMk/>
            <pc:sldMk cId="4749713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6:32:26.059" v="0" actId="790"/>
          <ac:spMkLst>
            <pc:docMk/>
            <pc:sldMk cId="474971375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0T06:32:26.059" v="0" actId="790"/>
          <ac:spMkLst>
            <pc:docMk/>
            <pc:sldMk cId="474971375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0T06:32:26.059" v="0" actId="790"/>
          <ac:spMkLst>
            <pc:docMk/>
            <pc:sldMk cId="474971375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0T06:32:26.059" v="0" actId="790"/>
          <ac:spMkLst>
            <pc:docMk/>
            <pc:sldMk cId="474971375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6:36:11.760" v="2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6:32:49.887" v="3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0T06:32:49.887" v="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6:32:49.887" v="3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0T06:32:49.887" v="3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0T06:32:49.887" v="3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10T06:32:49.887" v="3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0T06:32:49.887" v="3" actId="790"/>
          <ac:spMkLst>
            <pc:docMk/>
            <pc:sldMasterMk cId="0" sldId="2147483660"/>
            <ac:spMk id="11" creationId="{00000000-0000-0000-0000-000000000000}"/>
          </ac:spMkLst>
        </pc:spChg>
        <pc:sldLayoutChg chg="modSp mod">
          <pc:chgData name="Fake Test User" userId="SID-0" providerId="Test" clId="FakeClientId" dt="2021-08-10T06:36:11.760" v="2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6:36:11.760" v="23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36:11.760" v="23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6:11.760" v="23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6:36:11.760" v="23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6:36:11.760" v="2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3:18.343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6:33:18.343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33:18.343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3:18.343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33:18.343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33:18.343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3:27.385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6:33:27.385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33:27.385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3:27.385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33:27.385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33:27.385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3:44.870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6:33:44.870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33:44.870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33:44.870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6:33:44.870" v="7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6:33:44.870" v="7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6:33:44.870" v="7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4:16.276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6:34:16.276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4:16.276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34:16.276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6:34:16.276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6:34:16.276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6:34:16.276" v="9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6:34:16.276" v="9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6:34:16.276" v="9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4:26.885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6:34:26.885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34:26.885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4:26.885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34:26.885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4:35.198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6:34:35.198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34:35.198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4:35.198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4:43.698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6:34:43.698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34:43.698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4:43.698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34:43.698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34:43.698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34:43.698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4:52.573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6:34:52.573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34:52.573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4:52.573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34:52.573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34:52.573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34:52.573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5:01.245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6:35:01.245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35:01.245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5:01.245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35:01.245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35:01.245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34:56.776" v="14" actId="790"/>
          <pc:sldLayoutMkLst>
            <pc:docMk/>
            <pc:sldMasterMk cId="0" sldId="2147483660"/>
            <pc:sldLayoutMk cId="0" sldId="2147483672"/>
          </pc:sldLayoutMkLst>
          <pc:spChg chg="mod">
            <ac:chgData name="Fake Test User" userId="SID-0" providerId="Test" clId="FakeClientId" dt="2021-08-10T06:34:56.776" v="14" actId="790"/>
            <ac:spMkLst>
              <pc:docMk/>
              <pc:sldMasterMk cId="0" sldId="2147483660"/>
              <pc:sldLayoutMk cId="0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34:56.776" v="14" actId="790"/>
            <ac:spMkLst>
              <pc:docMk/>
              <pc:sldMasterMk cId="0" sldId="2147483660"/>
              <pc:sldLayoutMk cId="0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34:56.776" v="14" actId="790"/>
            <ac:spMkLst>
              <pc:docMk/>
              <pc:sldMasterMk cId="0" sldId="2147483660"/>
              <pc:sldLayoutMk cId="0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34:56.776" v="14" actId="790"/>
            <ac:spMkLst>
              <pc:docMk/>
              <pc:sldMasterMk cId="0" sldId="2147483660"/>
              <pc:sldLayoutMk cId="0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34:56.776" v="14" actId="790"/>
            <ac:spMkLst>
              <pc:docMk/>
              <pc:sldMasterMk cId="0" sldId="2147483660"/>
              <pc:sldLayoutMk cId="0" sldId="2147483672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3543F02C-73D9-43B6-8BB9-FFCF9A985A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E110951-B626-41C7-95B1-B6469E21CB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163F5-4556-4209-93FE-BE80F8B2DFC3}" type="datetime1">
              <a:rPr lang="sl-SI" smtClean="0"/>
              <a:t>10. 08. 2021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AA66A5B-03CD-4422-9C59-F7E5499F8C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BE37E0BC-D76E-4E41-A67D-D4ACDD2A19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C3697-4982-4732-B20A-D9D0171895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1746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4A126-B1E9-4184-8814-C7B1FA24E0AD}" type="datetime1">
              <a:rPr lang="sl-SI" smtClean="0"/>
              <a:pPr/>
              <a:t>10. 08. 2021</a:t>
            </a:fld>
            <a:endParaRPr lang="sl-SI" dirty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noProof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8F889-B373-41C4-8F29-D427ABCC9E2C}" type="slidenum">
              <a:rPr lang="sl-SI" noProof="0" smtClean="0"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1856847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8F889-B373-41C4-8F29-D427ABCC9E2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627666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89CCB0-D0C3-45AF-9AAF-56827019E5A7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97606D-E5C4-4C2F-8241-EC2663EF1CD4}" type="slidenum">
              <a:rPr lang="sl-SI" noProof="0" smtClean="0"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sl-SI" noProof="0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l-SI" noProof="0"/>
              <a:t>Kliknite, če želite urediti slog podnaslova matrice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C24A68-22FD-48A0-9D77-4A050A0EBB57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8" name="Označba mesta za številko diapozitiva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9" name="Označba mesta za nogo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6248400" y="1826709"/>
            <a:ext cx="1492499" cy="4484454"/>
          </a:xfrm>
        </p:spPr>
        <p:txBody>
          <a:bodyPr vert="eaVert"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854524" y="1826709"/>
            <a:ext cx="5241476" cy="4484454"/>
          </a:xfrm>
        </p:spPr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92735-686E-4D5F-8A75-8EE8CF1E548B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689F1B-5D6C-455A-A3A5-85836291FF49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4400" y="5017572"/>
            <a:ext cx="7315200" cy="1293592"/>
          </a:xfrm>
        </p:spPr>
        <p:txBody>
          <a:bodyPr rtlCol="0" anchor="t"/>
          <a:lstStyle>
            <a:lvl1pPr algn="l">
              <a:defRPr sz="4000" b="0" cap="none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914400" y="3865097"/>
            <a:ext cx="7315200" cy="1098439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B568FC-CC52-4DD1-BC62-25C77357938A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24D367-D492-4B40-AD56-FECC98A24B80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9" name="Naslov 8"/>
          <p:cNvSpPr>
            <a:spLocks noGrp="1"/>
          </p:cNvSpPr>
          <p:nvPr>
            <p:ph type="title" hasCustomPrompt="1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8" name="Označba mesta za vsebino 7"/>
          <p:cNvSpPr>
            <a:spLocks noGrp="1"/>
          </p:cNvSpPr>
          <p:nvPr>
            <p:ph sz="quarter" idx="13" hasCustomPrompt="1"/>
          </p:nvPr>
        </p:nvSpPr>
        <p:spPr>
          <a:xfrm>
            <a:off x="914400" y="2743200"/>
            <a:ext cx="3566160" cy="3593592"/>
          </a:xfrm>
        </p:spPr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11" name="Označba mesta za vsebino 10"/>
          <p:cNvSpPr>
            <a:spLocks noGrp="1"/>
          </p:cNvSpPr>
          <p:nvPr>
            <p:ph sz="quarter" idx="14" hasCustomPrompt="1"/>
          </p:nvPr>
        </p:nvSpPr>
        <p:spPr>
          <a:xfrm>
            <a:off x="4681728" y="2743200"/>
            <a:ext cx="3566160" cy="3595687"/>
          </a:xfrm>
        </p:spPr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116348" y="2743200"/>
            <a:ext cx="336499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 hasCustomPrompt="1"/>
          </p:nvPr>
        </p:nvSpPr>
        <p:spPr>
          <a:xfrm>
            <a:off x="4885144" y="2743200"/>
            <a:ext cx="336206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05BFD7-0092-4CD0-831C-3D68411E6D28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10" name="Naslov 9"/>
          <p:cNvSpPr>
            <a:spLocks noGrp="1"/>
          </p:cNvSpPr>
          <p:nvPr>
            <p:ph type="title" hasCustomPrompt="1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11" name="Označba mesta za vsebino 10"/>
          <p:cNvSpPr>
            <a:spLocks noGrp="1"/>
          </p:cNvSpPr>
          <p:nvPr>
            <p:ph sz="quarter" idx="13" hasCustomPrompt="1"/>
          </p:nvPr>
        </p:nvSpPr>
        <p:spPr>
          <a:xfrm>
            <a:off x="914400" y="3383280"/>
            <a:ext cx="3566160" cy="2953512"/>
          </a:xfrm>
        </p:spPr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13" name="Označba mesta za vsebino 12"/>
          <p:cNvSpPr>
            <a:spLocks noGrp="1"/>
          </p:cNvSpPr>
          <p:nvPr>
            <p:ph sz="quarter" idx="14" hasCustomPrompt="1"/>
          </p:nvPr>
        </p:nvSpPr>
        <p:spPr>
          <a:xfrm>
            <a:off x="4681727" y="3383280"/>
            <a:ext cx="3566160" cy="2953512"/>
          </a:xfrm>
        </p:spPr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561645-9753-444E-B119-3B03D9FCC36E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AC33BE-005B-413F-B10C-1C3D1C5898ED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4400" y="1825362"/>
            <a:ext cx="2950936" cy="2173015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>
          <a:xfrm>
            <a:off x="4021752" y="1826709"/>
            <a:ext cx="4207848" cy="4476614"/>
          </a:xfrm>
        </p:spPr>
        <p:txBody>
          <a:bodyPr rtlCol="0"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61095"/>
            <a:ext cx="2950936" cy="224538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9455C7-1B78-4D5F-9AE0-5B48F7598BDC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4400" y="1828800"/>
            <a:ext cx="2953512" cy="2176272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 hasCustomPrompt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da dodate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59936"/>
            <a:ext cx="2953512" cy="2249424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3C32E2-1387-436B-BFC8-9D51DBEAFD64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sp>
        <p:nvSpPr>
          <p:cNvPr id="11" name="Pravokotnik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rtl="0"/>
            <a:fld id="{0EE5AD39-E6F5-40CC-B35E-ED34F39A31B5}" type="datetime1">
              <a:rPr lang="sl-SI" noProof="0" smtClean="0"/>
              <a:t>10. 08. 2021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E8079A4-7AA8-4A4F-87E2-7781EC5097DD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l-SI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5BBF62-04DE-4493-A34C-92DAB894CDA2}" type="datetime1">
              <a:rPr lang="sl-SI" smtClean="0"/>
              <a:t>10. 08. 2021</a:t>
            </a:fld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sl-SI" smtClean="0"/>
              <a:pPr/>
              <a:t>1</a:t>
            </a:fld>
            <a:endParaRPr lang="sl-SI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erspekti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Perspective</ap:Template>
  <ap:TotalTime>4</ap:TotalTime>
  <ap:Words>3</ap:Words>
  <ap:PresentationFormat>Diaprojekcija na zaslonu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Wingdings</vt:lpstr>
      <vt:lpstr>Perspektiva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2014-09-16T21:39:03Z</dcterms:created>
  <dcterms:modified xsi:type="dcterms:W3CDTF">2021-08-10T06:36:19Z</dcterms:modified>
</cp:coreProperties>
</file>