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07:08:13.039" v="19" actId="790"/>
      <pc:docMkLst>
        <pc:docMk/>
      </pc:docMkLst>
      <pc:sldChg chg="modSp mod modNotes modNotesTx">
        <pc:chgData name="Fake Test User" userId="SID-0" providerId="Test" clId="FakeClientId" dt="2021-08-10T07:07:51.805" v="17" actId="790"/>
        <pc:sldMkLst>
          <pc:docMk/>
          <pc:sldMk cId="32995205" sldId="256"/>
        </pc:sldMkLst>
        <pc:spChg chg="mod">
          <ac:chgData name="Fake Test User" userId="SID-0" providerId="Test" clId="FakeClientId" dt="2021-08-10T07:05:36.774" v="0" actId="790"/>
          <ac:spMkLst>
            <pc:docMk/>
            <pc:sldMk cId="3299520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7:05:36.774" v="0" actId="790"/>
          <ac:spMkLst>
            <pc:docMk/>
            <pc:sldMk cId="3299520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7:08:13.039" v="19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23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28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29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30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31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32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33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34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35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36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37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38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39" creationId="{00000000-0000-0000-0000-000000000000}"/>
          </ac:spMkLst>
        </pc:spChg>
        <pc:spChg chg="mod">
          <ac:chgData name="Fake Test User" userId="SID-0" providerId="Test" clId="FakeClientId" dt="2021-08-10T07:05:56.258" v="2" actId="790"/>
          <ac:spMkLst>
            <pc:docMk/>
            <pc:sldMasterMk cId="0" sldId="2147483660"/>
            <ac:spMk id="40" creationId="{00000000-0000-0000-0000-000000000000}"/>
          </ac:spMkLst>
        </pc:spChg>
        <pc:sldLayoutChg chg="modSp mod">
          <pc:chgData name="Fake Test User" userId="SID-0" providerId="Test" clId="FakeClientId" dt="2021-08-10T07:08:13.039" v="19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  <pc:spChg chg="mod">
            <ac:chgData name="Fake Test User" userId="SID-0" providerId="Test" clId="FakeClientId" dt="2021-08-10T07:08:13.039" v="19" actId="790"/>
            <ac:spMkLst>
              <pc:docMk/>
              <pc:sldMasterMk cId="0" sldId="2147483660"/>
              <pc:sldLayoutMk cId="0" sldId="214748366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06:23.336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7:06:23.336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06:23.336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06:23.336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06:23.336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06:23.336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06:33.539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7:06:33.539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06:33.539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06:33.539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06:33.539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06:33.539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06:38.961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7:06:38.961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06:38.961" v="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06:38.961" v="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06:38.961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06:38.961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06:38.961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06:43.211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7:06:43.211" v="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06:43.211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06:43.211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06:43.211" v="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06:43.211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06:43.211" v="7" actId="790"/>
            <ac:spMkLst>
              <pc:docMk/>
              <pc:sldMasterMk cId="0" sldId="2147483660"/>
              <pc:sldLayoutMk cId="0" sldId="2147483665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07:06:43.211" v="7" actId="790"/>
            <ac:spMkLst>
              <pc:docMk/>
              <pc:sldMasterMk cId="0" sldId="2147483660"/>
              <pc:sldLayoutMk cId="0" sldId="2147483665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07:06:43.211" v="7" actId="790"/>
            <ac:spMkLst>
              <pc:docMk/>
              <pc:sldMasterMk cId="0" sldId="2147483660"/>
              <pc:sldLayoutMk cId="0" sldId="2147483665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06:49.930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7:06:49.930" v="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06:49.930" v="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06:49.930" v="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06:49.930" v="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06:55.242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7:06:55.242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06:55.242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06:55.242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07:02.945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7:07:02.945" v="1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07:02.945" v="1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07:02.945" v="1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07:02.945" v="1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07:02.945" v="1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07:02.945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07:08.305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7:07:08.305" v="1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07:08.305" v="1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07:08.305" v="1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07:08.305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07:08.305" v="1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7:07:08.305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07:13.070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07:07:13.070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07:13.070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07:13.070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07:13.070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07:13.070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7:07:17.258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7:07:17.258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7:07:17.258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7:07:17.258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7:07:17.258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7:07:17.258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49AAA1A8-B8C5-4735-A477-C6829EEEA9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C1F8B87C-4726-4488-A040-64DFAE360A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4C48-5146-47F0-BE1E-03213B4B939F}" type="datetime1">
              <a:rPr lang="sl-SI" smtClean="0"/>
              <a:t>10. 08. 2021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785C360-9B82-4E41-886D-8A5472126F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167C3D84-2532-4264-8CE0-8257B15A63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CC5E-0FC1-45A2-9358-9B5B62690F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1422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D3F39-26AC-47EF-B495-5524533D78AC}" type="datetime1">
              <a:rPr lang="sl-SI" smtClean="0"/>
              <a:pPr/>
              <a:t>10. 08. 2021</a:t>
            </a:fld>
            <a:endParaRPr lang="sl-SI" dirty="0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sl-SI" noProof="0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F5A3-DA03-46E3-B5FB-1A40DC895D65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86760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51F5A3-DA03-46E3-B5FB-1A40DC895D65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015014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2A57B98-5667-4548-8914-43A991B966AE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o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24" name="Pravoko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25" name="Pravoko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26" name="Pravoko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27" name="Pravoko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 useBgFill="1">
        <p:nvSpPr>
          <p:cNvPr id="30" name="Zaobljeni pravoko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 useBgFill="1">
        <p:nvSpPr>
          <p:cNvPr id="31" name="Zaobljeni pravoko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7" name="Pravoko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10" name="Pravoko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11" name="Pravoko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19" name="Pravoko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kumimoji="0" lang="sl-SI" noProof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l-SI" noProof="0"/>
              <a:t>Kliknite, če želite urediti slog podnaslova matrice</a:t>
            </a:r>
            <a:endParaRPr kumimoji="0" lang="sl-SI" noProof="0"/>
          </a:p>
        </p:txBody>
      </p:sp>
      <p:sp>
        <p:nvSpPr>
          <p:cNvPr id="28" name="Označba mesta za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 rtlCol="0"/>
          <a:lstStyle/>
          <a:p>
            <a:pPr rtl="0" eaLnBrk="1" latinLnBrk="0" hangingPunct="1"/>
            <a:fld id="{B0724260-1936-457C-BFFE-3FC9B5AD067D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17" name="Označba mesta za nogo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29" name="Označba mesta za številko diapoz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sl-SI" noProof="0" smtClean="0"/>
              <a:pPr algn="r" eaLnBrk="1" latinLnBrk="0" hangingPunct="1"/>
              <a:t>‹#›</a:t>
            </a:fld>
            <a:endParaRPr kumimoji="0" lang="sl-SI" sz="1800" noProof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86400"/>
          </a:xfrm>
        </p:spPr>
        <p:txBody>
          <a:bodyPr vert="eaVert"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0470F7A-0EA7-4A03-B48D-1830C0D8E8F5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8E5CBCC-9B50-4B01-9F8F-2F2CAE85FBEF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B82728C-FDBC-40BD-B917-5DB9D18BFFCC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A703BF1-3B56-405C-9A93-EF2E6BAA5CB3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8382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5" name="Označba mesta za vsebino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26" name="Označba mesta za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rtl="0" eaLnBrk="1" latinLnBrk="0" hangingPunct="1"/>
            <a:fld id="{7DE8E726-B491-4F10-8E7A-D8672FAAD4D3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27" name="Označba mesta za številko diapoz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 eaLnBrk="1" latinLnBrk="0" hangingPunct="1"/>
            <a:fld id="{96652B35-718D-4E28-AFEB-B694A3B357E8}" type="slidenum">
              <a:rPr kumimoji="0" lang="sl-SI" noProof="0" smtClean="0"/>
              <a:pPr algn="r" eaLnBrk="1" latinLnBrk="0" hangingPunct="1"/>
              <a:t>‹#›</a:t>
            </a:fld>
            <a:endParaRPr kumimoji="0" lang="sl-SI" noProof="0"/>
          </a:p>
        </p:txBody>
      </p:sp>
      <p:sp>
        <p:nvSpPr>
          <p:cNvPr id="28" name="Označba mesta za nogo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 rtlCol="0"/>
          <a:lstStyle/>
          <a:p>
            <a:pPr rtl="0" eaLnBrk="1" latinLnBrk="0" hangingPunct="1"/>
            <a:fld id="{50AD97AF-5425-416C-863A-51FA1288A1B0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 rtlCol="0"/>
          <a:lstStyle/>
          <a:p>
            <a:pPr rtl="0"/>
            <a:fld id="{96652B35-718D-4E28-AFEB-B694A3B357E8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063D63B-1CD4-4B95-AC71-B86F66AFEB81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34EE947-D7A0-4E9C-A7B0-19CE15EA8058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l-SI" noProof="0"/>
              <a:t>Kliknite ikono, da dodate sliko</a:t>
            </a:r>
            <a:endParaRPr kumimoji="0" lang="sl-SI" noProof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FC8DDA5-6C5B-49BB-8189-8F571935BE75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sl-SI" noProof="0" smtClean="0"/>
              <a:pPr eaLnBrk="1" latinLnBrk="0" hangingPunct="1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o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29" name="Pravoko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30" name="Pravoko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31" name="Pravoko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32" name="Pravoko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 useBgFill="1">
        <p:nvSpPr>
          <p:cNvPr id="33" name="Zaobljeni pravoko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 useBgFill="1">
        <p:nvSpPr>
          <p:cNvPr id="34" name="Zaobljeni pravoko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35" name="Pravoko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36" name="Pravoko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37" name="Pravoko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38" name="Pravoko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39" name="Pravoko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40" name="Pravoko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22" name="Označba mesta za naslov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sl-SI" noProof="0" dirty="0"/>
              <a:t>Uredite sloge besedila matrice</a:t>
            </a:r>
          </a:p>
          <a:p>
            <a:pPr lvl="1" rtl="0" eaLnBrk="1" latinLnBrk="0" hangingPunct="1"/>
            <a:r>
              <a:rPr lang="sl-SI" noProof="0" dirty="0"/>
              <a:t>Druga raven</a:t>
            </a:r>
          </a:p>
          <a:p>
            <a:pPr lvl="2" rtl="0" eaLnBrk="1" latinLnBrk="0" hangingPunct="1"/>
            <a:r>
              <a:rPr lang="sl-SI" noProof="0" dirty="0"/>
              <a:t>Tretja raven</a:t>
            </a:r>
          </a:p>
          <a:p>
            <a:pPr lvl="3" rtl="0" eaLnBrk="1" latinLnBrk="0" hangingPunct="1"/>
            <a:r>
              <a:rPr lang="sl-SI" noProof="0" dirty="0"/>
              <a:t>Četrta raven</a:t>
            </a:r>
          </a:p>
          <a:p>
            <a:pPr lvl="4" rtl="0" eaLnBrk="1" latinLnBrk="0" hangingPunct="1"/>
            <a:r>
              <a:rPr lang="sl-SI" noProof="0" dirty="0"/>
              <a:t>Peta raven</a:t>
            </a:r>
            <a:endParaRPr kumimoji="0" lang="sl-SI" noProof="0" dirty="0"/>
          </a:p>
        </p:txBody>
      </p:sp>
      <p:sp>
        <p:nvSpPr>
          <p:cNvPr id="14" name="Označba mesta za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rtl="0" eaLnBrk="1" latinLnBrk="0" hangingPunct="1"/>
            <a:fld id="{EDE6146C-15D2-4140-854D-D031A826D5C7}" type="datetime1">
              <a:rPr lang="sl-SI" noProof="0" smtClean="0"/>
              <a:t>10. 08. 2021</a:t>
            </a:fld>
            <a:endParaRPr lang="sl-SI" sz="800" noProof="0" dirty="0">
              <a:solidFill>
                <a:schemeClr val="accent2"/>
              </a:solidFill>
            </a:endParaRPr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rtl="0" eaLnBrk="1" latinLnBrk="0" hangingPunct="1"/>
            <a:endParaRPr kumimoji="0" lang="sl-SI" sz="800" noProof="0">
              <a:solidFill>
                <a:schemeClr val="accent2"/>
              </a:solidFill>
            </a:endParaRPr>
          </a:p>
        </p:txBody>
      </p:sp>
      <p:sp>
        <p:nvSpPr>
          <p:cNvPr id="23" name="Označba mesta za številko diapoz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sl-SI" noProof="0" smtClean="0"/>
              <a:pPr algn="r" eaLnBrk="1" latinLnBrk="0" hangingPunct="1"/>
              <a:t>‹#›</a:t>
            </a:fld>
            <a:endParaRPr kumimoji="0" lang="sl-SI" sz="1800" noProof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9520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estn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Urban</ap:Template>
  <ap:TotalTime>3</ap:TotalTime>
  <ap:Words>1</ap:Words>
  <ap:PresentationFormat>Diaprojekcija na zaslonu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6">
      <vt:lpstr>Calibri</vt:lpstr>
      <vt:lpstr>Georgia</vt:lpstr>
      <vt:lpstr>Trebuchet MS</vt:lpstr>
      <vt:lpstr>Wingdings 2</vt:lpstr>
      <vt:lpstr>Mestno</vt:lpstr>
      <vt:lpstr>PowerPointova predstavitev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2014-09-16T21:41:14Z</dcterms:created>
  <dcterms:modified xsi:type="dcterms:W3CDTF">2021-08-10T07:08:20Z</dcterms:modified>
</cp:coreProperties>
</file>