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06:18:49.919" v="20" actId="790"/>
      <pc:docMkLst>
        <pc:docMk/>
      </pc:docMkLst>
      <pc:sldChg chg="modSp mod modNotes modNotesTx">
        <pc:chgData name="Fake Test User" userId="SID-0" providerId="Test" clId="FakeClientId" dt="2021-08-10T06:18:25.591" v="18" actId="790"/>
        <pc:sldMkLst>
          <pc:docMk/>
          <pc:sldMk cId="3040542470" sldId="256"/>
        </pc:sldMkLst>
        <pc:spChg chg="mod">
          <ac:chgData name="Fake Test User" userId="SID-0" providerId="Test" clId="FakeClientId" dt="2021-08-10T06:15:34.433" v="0" actId="790"/>
          <ac:spMkLst>
            <pc:docMk/>
            <pc:sldMk cId="304054247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06:15:34.433" v="0" actId="790"/>
          <ac:spMkLst>
            <pc:docMk/>
            <pc:sldMk cId="304054247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06:18:49.919" v="20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0T06:15:56.872" v="2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0T06:15:56.872" v="2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10T06:15:56.872" v="2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0T06:16:03.856" v="3" actId="1410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0T06:15:56.872" v="2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0T06:15:56.872" v="2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0T06:18:49.919" v="20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0T06:18:49.919" v="20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6:18:49.919" v="20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6:18:49.919" v="20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6:18:49.919" v="20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06:18:49.919" v="20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0T06:18:49.919" v="20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6:27.966" v="5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0T06:16:27.966" v="5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6:27.966" v="5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6:27.966" v="5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16:27.966" v="5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16:27.966" v="5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6:45.450" v="6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0T06:16:45.450" v="6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6:45.450" v="6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6:45.450" v="6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16:45.450" v="6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16:45.450" v="6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6:16:45.450" v="6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6:16:45.450" v="6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6:57.122" v="7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0T06:16:57.122" v="7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6:57.122" v="7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6:57.122" v="7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16:57.122" v="7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16:57.122" v="7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6:16:57.122" v="7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7:03.856" v="8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0T06:17:03.856" v="8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7:03.856" v="8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7:03.856" v="8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17:03.856" v="8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17:03.856" v="8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6:17:03.856" v="8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6:17:03.856" v="8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6:17:03.856" v="8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7:13.888" v="9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0T06:17:13.888" v="9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7:13.888" v="9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7:13.888" v="9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17:13.888" v="9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7:18.919" v="10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0T06:17:18.919" v="10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7:18.919" v="10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7:18.919" v="10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7:24.106" v="11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0T06:17:24.106" v="11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7:24.106" v="11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7:24.106" v="11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17:24.106" v="11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17:24.106" v="11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6:17:24.106" v="11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7:33.513" v="12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0T06:17:33.513" v="12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7:33.513" v="12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7:33.513" v="12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17:33.513" v="12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17:33.513" v="12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6:17:33.513" v="12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7:38.638" v="13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0T06:17:38.638" v="13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7:38.638" v="13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7:38.638" v="13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17:38.638" v="13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17:38.638" v="13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6:17:43.106" v="14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0T06:17:43.106" v="14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6:17:43.106" v="14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6:17:43.106" v="14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6:17:43.106" v="14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6:17:43.106" v="14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9D334725-31BE-4F83-A3BD-1E5871C5BF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33BF3C74-1263-4D35-991C-FDA8E7B825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5B84-FB0E-4533-B95F-298A294D04F5}" type="datetime1">
              <a:rPr lang="sl-SI" smtClean="0"/>
              <a:t>10. 08. 2021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D11E1352-18DE-4CF8-B593-930D899B6C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F806F41-2920-4A90-918E-98B5A13951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DBE8E-B73E-46EB-AF32-8766473A4A1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041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31F1A-EB41-487C-AF05-80734924743C}" type="datetime1">
              <a:rPr lang="sl-SI" smtClean="0"/>
              <a:pPr/>
              <a:t>10. 08. 2021</a:t>
            </a:fld>
            <a:endParaRPr lang="sl-SI" dirty="0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dirty="0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sl-SI" noProof="0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BBEFB-DE08-4779-8EBB-7AF021C94165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386690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BBEFB-DE08-4779-8EBB-7AF021C94165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507167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3A72BA-3043-4866-B2EC-2082E8EB8D08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sl-SI" noProof="0" smtClean="0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nakokraki trikotni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rtlCol="0" anchor="b">
            <a:normAutofit/>
          </a:bodyPr>
          <a:lstStyle>
            <a:lvl1pPr algn="r">
              <a:defRPr sz="4400"/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kumimoji="0" lang="sl-SI" noProof="0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 rtlCol="0"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sl-SI" noProof="0"/>
              <a:t>Kliknite, če želite urediti slog podnaslova matrice</a:t>
            </a:r>
            <a:endParaRPr kumimoji="0" lang="sl-SI" noProof="0"/>
          </a:p>
        </p:txBody>
      </p:sp>
      <p:sp>
        <p:nvSpPr>
          <p:cNvPr id="28" name="Označba mesta za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rtlCol="0" anchor="t"/>
          <a:lstStyle>
            <a:lvl1pPr algn="r">
              <a:defRPr sz="1000"/>
            </a:lvl1pPr>
          </a:lstStyle>
          <a:p>
            <a:pPr rtl="0"/>
            <a:fld id="{34A42FD1-39FF-44DA-B7FE-F2A5DBB9CC58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17" name="Označba mesta za nogo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rtlCol="0" anchor="b"/>
          <a:lstStyle>
            <a:lvl1pPr algn="r">
              <a:defRPr sz="1100"/>
            </a:lvl1pPr>
          </a:lstStyle>
          <a:p>
            <a:pPr rtl="0"/>
            <a:endParaRPr kumimoji="0" lang="sl-SI" noProof="0"/>
          </a:p>
        </p:txBody>
      </p:sp>
      <p:sp>
        <p:nvSpPr>
          <p:cNvPr id="29" name="Označba mesta za številko diapoz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rtlCol="0"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 rtl="0"/>
            <a:fld id="{A3DCDF73-85D2-4237-9B32-053DBDB0C312}" type="slidenum">
              <a:rPr kumimoji="0" lang="sl-SI" noProof="0" smtClean="0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en naslov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381000"/>
            <a:ext cx="1905000" cy="5486400"/>
          </a:xfrm>
        </p:spPr>
        <p:txBody>
          <a:bodyPr vert="eaVert" rtlCol="0"/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81000"/>
            <a:ext cx="6248400" cy="5486400"/>
          </a:xfrm>
        </p:spPr>
        <p:txBody>
          <a:bodyPr vert="eaVert"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7E4593-0059-46AA-B3A8-EF5614058A49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sl-SI" noProof="0" smtClean="0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57200" y="267494"/>
            <a:ext cx="8229600" cy="1399032"/>
          </a:xfrm>
        </p:spPr>
        <p:txBody>
          <a:bodyPr rtlCol="0"/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vsebino 2"/>
          <p:cNvSpPr>
            <a:spLocks noGrp="1"/>
          </p:cNvSpPr>
          <p:nvPr>
            <p:ph idx="1" hasCustomPrompt="1"/>
          </p:nvPr>
        </p:nvSpPr>
        <p:spPr>
          <a:xfrm>
            <a:off x="457200" y="1882808"/>
            <a:ext cx="8229600" cy="4572000"/>
          </a:xfrm>
        </p:spPr>
        <p:txBody>
          <a:bodyPr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 rtlCol="0"/>
          <a:lstStyle/>
          <a:p>
            <a:pPr rtl="0"/>
            <a:fld id="{1B7975BC-A2D5-4975-A617-BF2649578380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sl-SI" noProof="0" smtClean="0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 trikotni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kumimoji="0" lang="sl-SI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nakokraki trikotni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 rtlCol="0"/>
          <a:lstStyle/>
          <a:p>
            <a:pPr rtl="0"/>
            <a:fld id="{CEC758E9-2E22-494D-A2D0-E8A9DEBF3AEA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 rtlCol="0"/>
          <a:lstStyle/>
          <a:p>
            <a:pPr rtl="0"/>
            <a:fld id="{A3DCDF73-85D2-4237-9B32-053DBDB0C312}" type="slidenum">
              <a:rPr kumimoji="0" lang="sl-SI" noProof="0" smtClean="0"/>
              <a:t>‹#›</a:t>
            </a:fld>
            <a:endParaRPr kumimoji="0" lang="sl-SI" noProof="0"/>
          </a:p>
        </p:txBody>
      </p:sp>
      <p:cxnSp>
        <p:nvCxnSpPr>
          <p:cNvPr id="11" name="Raven povezoval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381000" y="271464"/>
            <a:ext cx="7239000" cy="1362075"/>
          </a:xfrm>
        </p:spPr>
        <p:txBody>
          <a:bodyPr rtlCol="0" anchor="ctr"/>
          <a:lstStyle>
            <a:lvl1pPr marL="0" algn="l">
              <a:buNone/>
              <a:defRPr sz="3600" b="1" cap="none" baseline="0"/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381000" y="1633536"/>
            <a:ext cx="3886200" cy="2286000"/>
          </a:xfrm>
        </p:spPr>
        <p:txBody>
          <a:bodyPr rtlCol="0"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marL="0" algn="l">
              <a:defRPr/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 hasCustomPrompt="1"/>
          </p:nvPr>
        </p:nvSpPr>
        <p:spPr>
          <a:xfrm>
            <a:off x="457200" y="1722437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 hasCustomPrompt="1"/>
          </p:nvPr>
        </p:nvSpPr>
        <p:spPr>
          <a:xfrm>
            <a:off x="4648200" y="1722437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 rtlCol="0"/>
          <a:lstStyle/>
          <a:p>
            <a:pPr rtl="0"/>
            <a:fld id="{28D3771A-F865-4533-B121-25B761C1F172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 rtlCol="0"/>
          <a:lstStyle/>
          <a:p>
            <a:pPr rtl="0"/>
            <a:fld id="{A3DCDF73-85D2-4237-9B32-053DBDB0C312}" type="slidenum">
              <a:rPr kumimoji="0" lang="sl-SI" noProof="0" smtClean="0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248198" y="290732"/>
            <a:ext cx="1066800" cy="6153912"/>
          </a:xfrm>
        </p:spPr>
        <p:txBody>
          <a:bodyPr vert="vert270" rtlCol="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rtlCol="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3" hasCustomPrompt="1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rtlCol="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sp>
        <p:nvSpPr>
          <p:cNvPr id="5" name="Označba mesta za vsebino 4"/>
          <p:cNvSpPr>
            <a:spLocks noGrp="1"/>
          </p:cNvSpPr>
          <p:nvPr>
            <p:ph sz="quarter" idx="2" hasCustomPrompt="1"/>
          </p:nvPr>
        </p:nvSpPr>
        <p:spPr>
          <a:xfrm>
            <a:off x="2022230" y="290732"/>
            <a:ext cx="6858000" cy="3017520"/>
          </a:xfrm>
        </p:spPr>
        <p:txBody>
          <a:bodyPr rtlCol="0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 hasCustomPrompt="1"/>
          </p:nvPr>
        </p:nvSpPr>
        <p:spPr>
          <a:xfrm>
            <a:off x="2022230" y="3427124"/>
            <a:ext cx="6858000" cy="301752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 rtlCol="0"/>
          <a:lstStyle/>
          <a:p>
            <a:pPr rtl="0"/>
            <a:fld id="{CEC7519E-A46D-44CF-9022-53EB0F668D21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fld id="{A3DCDF73-85D2-4237-9B32-053DBDB0C312}" type="slidenum">
              <a:rPr kumimoji="0" lang="sl-SI" noProof="0" smtClean="0"/>
              <a:t>‹#›</a:t>
            </a:fld>
            <a:endParaRPr kumimoji="0" lang="sl-SI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b="0"/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07EC61-B2AE-49F4-B2F4-F5439FAAF6E5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sl-SI" noProof="0" smtClean="0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 rtlCol="0"/>
          <a:lstStyle/>
          <a:p>
            <a:pPr rtl="0"/>
            <a:fld id="{E15CA1D5-AFFB-40AD-AF08-2B6218FF17CC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 rtlCol="0"/>
          <a:lstStyle/>
          <a:p>
            <a:pPr rtl="0"/>
            <a:fld id="{A3DCDF73-85D2-4237-9B32-053DBDB0C312}" type="slidenum">
              <a:rPr kumimoji="0" lang="sl-SI" noProof="0" smtClean="0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219456" y="367664"/>
            <a:ext cx="914400" cy="5943600"/>
          </a:xfrm>
        </p:spPr>
        <p:txBody>
          <a:bodyPr vert="vert270" rtlCol="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2" hasCustomPrompt="1"/>
          </p:nvPr>
        </p:nvSpPr>
        <p:spPr>
          <a:xfrm>
            <a:off x="1135856" y="367664"/>
            <a:ext cx="2438400" cy="5943600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1" hasCustomPrompt="1"/>
          </p:nvPr>
        </p:nvSpPr>
        <p:spPr>
          <a:xfrm>
            <a:off x="3651250" y="320040"/>
            <a:ext cx="5276088" cy="5989320"/>
          </a:xfrm>
        </p:spPr>
        <p:txBody>
          <a:bodyPr rtlCol="0"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F928A82B-8ACF-43FA-8142-839DA227BAF5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endParaRPr kumimoji="0"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A3DCDF73-85D2-4237-9B32-053DBDB0C312}" type="slidenum">
              <a:rPr kumimoji="0" lang="sl-SI" noProof="0" smtClean="0"/>
              <a:t>‹#›</a:t>
            </a:fld>
            <a:endParaRPr kumimoji="0" lang="sl-SI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z na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219456" y="150896"/>
            <a:ext cx="914400" cy="6400800"/>
          </a:xfrm>
        </p:spPr>
        <p:txBody>
          <a:bodyPr vert="vert270" rtlCol="0" anchor="b"/>
          <a:lstStyle>
            <a:lvl1pPr marL="0" algn="l">
              <a:buNone/>
              <a:defRPr sz="3000" b="0" cap="all" baseline="0"/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sliko 2"/>
          <p:cNvSpPr>
            <a:spLocks noGrp="1"/>
          </p:cNvSpPr>
          <p:nvPr>
            <p:ph type="pic" idx="1" hasCustomPrompt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sl-SI" noProof="0"/>
              <a:t>Kliknite ikono, da dodate sliko</a:t>
            </a:r>
            <a:endParaRPr kumimoji="0" lang="sl-SI" noProof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 hasCustomPrompt="1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rtlCol="0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F753F1F5-2003-428D-8851-1BDA63BFF633}" type="datetime1">
              <a:rPr lang="sl-SI" noProof="0" smtClean="0"/>
              <a:t>10. 08. 2021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endParaRPr kumimoji="0"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 rtlCol="0"/>
          <a:lstStyle>
            <a:lvl1pPr algn="ctr">
              <a:defRPr sz="900"/>
            </a:lvl1pPr>
          </a:lstStyle>
          <a:p>
            <a:pPr rtl="0"/>
            <a:fld id="{A3DCDF73-85D2-4237-9B32-053DBDB0C312}" type="slidenum">
              <a:rPr kumimoji="0" lang="sl-SI" noProof="0" smtClean="0"/>
              <a:t>‹#›</a:t>
            </a:fld>
            <a:endParaRPr kumimoji="0" lang="sl-SI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 trikotni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/>
          </a:p>
        </p:txBody>
      </p:sp>
      <p:cxnSp>
        <p:nvCxnSpPr>
          <p:cNvPr id="8" name="Raven povezoval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en povezoval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značba mesta za naslov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13" name="Označba mesta za besedil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rtlCol="0" anchor="t">
            <a:normAutofit/>
          </a:bodyPr>
          <a:lstStyle/>
          <a:p>
            <a:pPr lvl="0" rtl="0" eaLnBrk="1" latinLnBrk="0" hangingPunct="1"/>
            <a:r>
              <a:rPr lang="sl-SI" noProof="0" dirty="0"/>
              <a:t>Uredite sloge besedila matrice</a:t>
            </a:r>
          </a:p>
          <a:p>
            <a:pPr lvl="1" rtl="0" eaLnBrk="1" latinLnBrk="0" hangingPunct="1"/>
            <a:r>
              <a:rPr lang="sl-SI" noProof="0" dirty="0"/>
              <a:t>Druga raven</a:t>
            </a:r>
          </a:p>
          <a:p>
            <a:pPr lvl="2" rtl="0" eaLnBrk="1" latinLnBrk="0" hangingPunct="1"/>
            <a:r>
              <a:rPr lang="sl-SI" noProof="0" dirty="0"/>
              <a:t>Tretja raven</a:t>
            </a:r>
          </a:p>
          <a:p>
            <a:pPr lvl="3" rtl="0" eaLnBrk="1" latinLnBrk="0" hangingPunct="1"/>
            <a:r>
              <a:rPr lang="sl-SI" noProof="0" dirty="0"/>
              <a:t>Četrta raven</a:t>
            </a:r>
          </a:p>
          <a:p>
            <a:pPr lvl="4" rtl="0" eaLnBrk="1" latinLnBrk="0" hangingPunct="1"/>
            <a:r>
              <a:rPr lang="sl-SI" noProof="0" dirty="0"/>
              <a:t>Peta raven</a:t>
            </a:r>
            <a:endParaRPr kumimoji="0" lang="sl-SI" noProof="0" dirty="0"/>
          </a:p>
        </p:txBody>
      </p:sp>
      <p:sp>
        <p:nvSpPr>
          <p:cNvPr id="14" name="Označba mesta za datum 13"/>
          <p:cNvSpPr>
            <a:spLocks noGrp="1"/>
          </p:cNvSpPr>
          <p:nvPr>
            <p:ph type="dt" sz="half" idx="2"/>
          </p:nvPr>
        </p:nvSpPr>
        <p:spPr>
          <a:xfrm>
            <a:off x="4764101" y="6454588"/>
            <a:ext cx="2160955" cy="328133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rtl="0"/>
            <a:fld id="{EEC9ECF5-E9E4-478D-B842-41CA1983DCC2}" type="datetime1">
              <a:rPr lang="sl-SI" noProof="0" smtClean="0"/>
              <a:t>10. 08. 2021</a:t>
            </a:fld>
            <a:endParaRPr lang="sl-SI" noProof="0" dirty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rtl="0"/>
            <a:endParaRPr kumimoji="0" lang="sl-SI" noProof="0"/>
          </a:p>
        </p:txBody>
      </p:sp>
      <p:sp>
        <p:nvSpPr>
          <p:cNvPr id="23" name="Označba mesta za številko diapoz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rtlCol="0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rtl="0"/>
            <a:fld id="{A3DCDF73-85D2-4237-9B32-053DBDB0C312}" type="slidenum">
              <a:rPr kumimoji="0" lang="sl-SI" noProof="0" smtClean="0"/>
              <a:t>‹#›</a:t>
            </a:fld>
            <a:endParaRPr kumimoji="0" lang="sl-SI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054247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Umetnišk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Verve</ap:Template>
  <ap:TotalTime>4</ap:TotalTime>
  <ap:Words>1</ap:Words>
  <ap:PresentationFormat>Diaprojekcija na zaslonu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ap:HeadingPairs>
  <ap:TitlesOfParts>
    <vt:vector baseType="lpstr" size="6">
      <vt:lpstr>Calibri</vt:lpstr>
      <vt:lpstr>Century Gothic</vt:lpstr>
      <vt:lpstr>Verdana</vt:lpstr>
      <vt:lpstr>Wingdings 2</vt:lpstr>
      <vt:lpstr>Umetniško</vt:lpstr>
      <vt:lpstr>PowerPointova predstavitev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2014-09-16T21:41:32Z</dcterms:created>
  <dcterms:modified xsi:type="dcterms:W3CDTF">2021-08-10T06:19:00Z</dcterms:modified>
</cp:coreProperties>
</file>