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7:12:14.527" v="19" actId="790"/>
      <pc:docMkLst>
        <pc:docMk/>
      </pc:docMkLst>
      <pc:sldChg chg="modSp mod modNotes modNotesTx">
        <pc:chgData name="Fake Test User" userId="SID-0" providerId="Test" clId="FakeClientId" dt="2021-08-10T07:11:52.215" v="17" actId="790"/>
        <pc:sldMkLst>
          <pc:docMk/>
          <pc:sldMk cId="4004219312" sldId="256"/>
        </pc:sldMkLst>
        <pc:spChg chg="mod">
          <ac:chgData name="Fake Test User" userId="SID-0" providerId="Test" clId="FakeClientId" dt="2021-08-10T07:09:19.355" v="0" actId="790"/>
          <ac:spMkLst>
            <pc:docMk/>
            <pc:sldMk cId="400421931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7:09:19.355" v="0" actId="790"/>
          <ac:spMkLst>
            <pc:docMk/>
            <pc:sldMk cId="400421931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7:12:14.527" v="19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14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17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18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19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20" creationId="{00000000-0000-0000-0000-000000000000}"/>
          </ac:spMkLst>
        </pc:spChg>
        <pc:spChg chg="mod">
          <ac:chgData name="Fake Test User" userId="SID-0" providerId="Test" clId="FakeClientId" dt="2021-08-10T07:09:38.230" v="2" actId="790"/>
          <ac:spMkLst>
            <pc:docMk/>
            <pc:sldMasterMk cId="0" sldId="2147483744"/>
            <ac:spMk id="21" creationId="{00000000-0000-0000-0000-000000000000}"/>
          </ac:spMkLst>
        </pc:spChg>
        <pc:sldLayoutChg chg="modSp mod">
          <pc:chgData name="Fake Test User" userId="SID-0" providerId="Test" clId="FakeClientId" dt="2021-08-10T07:12:14.527" v="19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7:12:14.527" v="19" actId="790"/>
            <ac:spMkLst>
              <pc:docMk/>
              <pc:sldMasterMk cId="0" sldId="2147483744"/>
              <pc:sldLayoutMk cId="0" sldId="2147483745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11.902" v="4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0T07:10:11.902" v="4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0:11.902" v="4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0:11.902" v="4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0:11.902" v="4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0:11.902" v="4" actId="790"/>
            <ac:spMkLst>
              <pc:docMk/>
              <pc:sldMasterMk cId="0" sldId="2147483744"/>
              <pc:sldLayoutMk cId="0" sldId="214748374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23.902" v="5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7:10:23.902" v="5" actId="790"/>
            <ac:spMkLst>
              <pc:docMk/>
              <pc:sldMasterMk cId="0" sldId="2147483744"/>
              <pc:sldLayoutMk cId="0" sldId="2147483747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28.293" v="6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0T07:10:28.293" v="6" actId="790"/>
            <ac:spMkLst>
              <pc:docMk/>
              <pc:sldMasterMk cId="0" sldId="2147483744"/>
              <pc:sldLayoutMk cId="0" sldId="21474837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0:28.293" v="6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0:28.293" v="6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0:28.293" v="6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7:10:28.293" v="6" actId="790"/>
            <ac:spMkLst>
              <pc:docMk/>
              <pc:sldMasterMk cId="0" sldId="2147483744"/>
              <pc:sldLayoutMk cId="0" sldId="214748374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7:10:28.293" v="6" actId="790"/>
            <ac:spMkLst>
              <pc:docMk/>
              <pc:sldMasterMk cId="0" sldId="2147483744"/>
              <pc:sldLayoutMk cId="0" sldId="214748374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36.918" v="7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7:10:36.918" v="7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41.137" v="8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0T07:10:41.137" v="8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0:41.137" v="8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0:41.137" v="8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0:41.137" v="8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47.199" v="9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7:10:47.199" v="9" actId="790"/>
            <ac:spMkLst>
              <pc:docMk/>
              <pc:sldMasterMk cId="0" sldId="2147483744"/>
              <pc:sldLayoutMk cId="0" sldId="21474837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0:58.183" v="10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7:10:58.183" v="10" actId="790"/>
            <ac:spMkLst>
              <pc:docMk/>
              <pc:sldMasterMk cId="0" sldId="2147483744"/>
              <pc:sldLayoutMk cId="0" sldId="2147483752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1:03.824" v="11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7:11:03.824" v="11" actId="790"/>
            <ac:spMkLst>
              <pc:docMk/>
              <pc:sldMasterMk cId="0" sldId="2147483744"/>
              <pc:sldLayoutMk cId="0" sldId="214748375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1:08.058" v="12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0T07:11:08.058" v="12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1:08.058" v="12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1:08.058" v="12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1:08.058" v="12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1:08.058" v="12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11:12.558" v="13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7:11:12.558" v="13" actId="790"/>
            <ac:spMkLst>
              <pc:docMk/>
              <pc:sldMasterMk cId="0" sldId="2147483744"/>
              <pc:sldLayoutMk cId="0" sldId="2147483755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812648E1-21FC-4F37-AC54-EC47FD5D56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4526853-F886-470E-B8DA-E66DAC7EE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353FC-18CB-43DF-83CB-7629E6A65463}" type="datetime1">
              <a:rPr lang="sl-SI" smtClean="0"/>
              <a:t>10. 08. 2021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00A1DC6-4CE6-4264-9F5D-F78B0D9B9B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37A8979-3A88-463E-B81A-065014869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545B-D139-4A8A-9EA4-18AA256E81F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8222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D4F9-09EA-46B8-8CB7-F198B78CA9B3}" type="datetime1">
              <a:rPr lang="sl-SI" smtClean="0"/>
              <a:pPr/>
              <a:t>10. 08. 2021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8A1AF-A389-44DE-B9FE-47754BEEC16D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80866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8A1AF-A389-44DE-B9FE-47754BEEC16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221779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C5CD3E-4DE7-486E-8259-8F5A1B18B9CA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jeni pravokotnik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grpSp>
        <p:nvGrpSpPr>
          <p:cNvPr id="7" name="Skupina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Prostoročn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2" name="Prostoročn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3" name="Prostoročn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4" name="Prostoročn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 useBgFill="1">
          <p:nvSpPr>
            <p:cNvPr id="15" name="Prostoročno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rtlCol="0"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/>
              <a:t>Kliknite, če želite urediti slog podnaslova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B4624-A2A2-4882-8499-BBC1AC394473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jeni pravokotnik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E92410-4CB1-4CA3-BC02-A6356E1295D4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  <p:grpSp>
        <p:nvGrpSpPr>
          <p:cNvPr id="15" name="Skupina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Prostoročn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7" name="Prostoročn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8" name="Prostoročn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9" name="Prostoročn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 useBgFill="1">
          <p:nvSpPr>
            <p:cNvPr id="20" name="Prostoročno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</p:grpSp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47800"/>
            <a:ext cx="2057400" cy="4487333"/>
          </a:xfrm>
        </p:spPr>
        <p:txBody>
          <a:bodyPr vert="eaVert" rtlCol="0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47800"/>
            <a:ext cx="6019800" cy="4487334"/>
          </a:xfrm>
        </p:spPr>
        <p:txBody>
          <a:bodyPr vert="eaVert" rtlCol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4847BF-78B5-4887-A23B-210A2E33A11D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7" name="Naslov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otnik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9" name="Prostoročno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/>
          </a:p>
        </p:txBody>
      </p:sp>
      <p:sp>
        <p:nvSpPr>
          <p:cNvPr id="10" name="Prostoročno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/>
          </a:p>
        </p:txBody>
      </p:sp>
      <p:sp>
        <p:nvSpPr>
          <p:cNvPr id="11" name="Prostoročno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/>
          </a:p>
        </p:txBody>
      </p:sp>
      <p:sp>
        <p:nvSpPr>
          <p:cNvPr id="12" name="Prostoročno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/>
          </a:p>
        </p:txBody>
      </p:sp>
      <p:sp useBgFill="1">
        <p:nvSpPr>
          <p:cNvPr id="13" name="Prostoročno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690032" y="2463560"/>
            <a:ext cx="7772400" cy="1524000"/>
          </a:xfrm>
        </p:spPr>
        <p:txBody>
          <a:bodyPr rtlCol="0" anchor="t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367365" y="1437448"/>
            <a:ext cx="6417734" cy="939801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0EB2A2-BFCF-4726-B800-2169279B5817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9BF9DD-8117-4A87-ABA7-C90D237042D2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9" name="Označba mesta za vsebino 8"/>
          <p:cNvSpPr>
            <a:spLocks noGrp="1"/>
          </p:cNvSpPr>
          <p:nvPr>
            <p:ph sz="quarter" idx="13" hasCustomPrompt="1"/>
          </p:nvPr>
        </p:nvSpPr>
        <p:spPr>
          <a:xfrm>
            <a:off x="676655" y="2679192"/>
            <a:ext cx="3822192" cy="3447288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14" hasCustomPrompt="1"/>
          </p:nvPr>
        </p:nvSpPr>
        <p:spPr>
          <a:xfrm>
            <a:off x="4645152" y="2679192"/>
            <a:ext cx="3822192" cy="3447288"/>
          </a:xfrm>
        </p:spPr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676656" y="2678114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677332" y="3429000"/>
            <a:ext cx="3820055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2678113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4645025" y="3429000"/>
            <a:ext cx="3822192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66C735-6662-4577-9443-C2AC8111EBFB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328FA8-2766-4837-A96D-1BD9309D197E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jeni pravokotnik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grpSp>
        <p:nvGrpSpPr>
          <p:cNvPr id="6" name="Skupina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Prostoročn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8" name="Prostoročn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9" name="Prostoročn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0" name="Prostoročn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 useBgFill="1">
          <p:nvSpPr>
            <p:cNvPr id="11" name="Prostoročno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</p:grp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E0BC9A-CF6F-4833-9EE6-8576BA07845B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otnik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246AF3-3721-4012-8206-1D8CE36471A7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3581400"/>
            <a:ext cx="3352800" cy="19050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grpSp>
        <p:nvGrpSpPr>
          <p:cNvPr id="2" name="Skupina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Prostoročn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26" name="Prostoročn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27" name="Prostoročn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28" name="Prostoročn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 useBgFill="1">
          <p:nvSpPr>
            <p:cNvPr id="29" name="Prostoročno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</p:grpSp>
      <p:sp>
        <p:nvSpPr>
          <p:cNvPr id="22" name="Naslov 21"/>
          <p:cNvSpPr>
            <a:spLocks noGrp="1"/>
          </p:cNvSpPr>
          <p:nvPr>
            <p:ph type="title" hasCustomPrompt="1"/>
          </p:nvPr>
        </p:nvSpPr>
        <p:spPr>
          <a:xfrm>
            <a:off x="914400" y="2286000"/>
            <a:ext cx="3352800" cy="1252728"/>
          </a:xfrm>
        </p:spPr>
        <p:txBody>
          <a:bodyPr rtlCol="0"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4651962" y="1828800"/>
            <a:ext cx="3904076" cy="3810000"/>
          </a:xfrm>
        </p:spPr>
        <p:txBody>
          <a:bodyPr rtlCol="0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otnik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grpSp>
        <p:nvGrpSpPr>
          <p:cNvPr id="9" name="Skupina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Prostoročn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1" name="Prostoročn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2" name="Prostoročn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3" name="Prostoročn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 useBgFill="1">
          <p:nvSpPr>
            <p:cNvPr id="14" name="Prostoročno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874155" y="338667"/>
            <a:ext cx="3812645" cy="2429934"/>
          </a:xfrm>
        </p:spPr>
        <p:txBody>
          <a:bodyPr rtlCol="0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4868333" y="2785533"/>
            <a:ext cx="3818467" cy="2421467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7285C-D913-48D8-AC9C-DA8800DB855D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otnik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grpSp>
        <p:nvGrpSpPr>
          <p:cNvPr id="8" name="Skupina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Prostoročno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8" name="Prostoročno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19" name="Prostoročno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>
          <p:nvSpPr>
            <p:cNvPr id="20" name="Prostoročno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  <p:sp useBgFill="1">
          <p:nvSpPr>
            <p:cNvPr id="21" name="Prostoročno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/>
            </a:p>
          </p:txBody>
        </p:sp>
      </p:grp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9154A8D8-C67F-42F0-8831-750E9580540C}" type="datetime1">
              <a:rPr lang="sl-SI" noProof="0" smtClean="0"/>
              <a:t>10. 08. 2021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687D7A59-36E2-48B9-B146-C1E59501F63F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alovna oblik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3</ap:TotalTime>
  <ap:Words>1</ap:Words>
  <ap:PresentationFormat>Diaprojekcija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5">
      <vt:lpstr>Calibri</vt:lpstr>
      <vt:lpstr>Candara</vt:lpstr>
      <vt:lpstr>Symbol</vt:lpstr>
      <vt:lpstr>Valovna oblika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2014-09-16T21:41:51Z</dcterms:created>
  <dcterms:modified xsi:type="dcterms:W3CDTF">2021-08-10T07:12:21Z</dcterms:modified>
</cp:coreProperties>
</file>