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198" y="13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67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6F83EB3D-FEEA-4104-BE8E-26842F1139C0}" type="datetime1">
              <a:rPr lang="sl-SI" smtClean="0"/>
              <a:t>5.12.2013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624149B6-8CC3-4B9A-BCBF-5AF8A7649FF2}" type="slidenum">
              <a:rPr lang="sl-SI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0730204D-CC8A-4E5D-A8F0-10430F4F9575}" type="datetime1">
              <a:rPr lang="sl-SI" smtClean="0"/>
              <a:pPr/>
              <a:t>5.12.2013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 smtClean="0"/>
              <a:t>Uredite sloge besedila matrice</a:t>
            </a:r>
            <a:endParaRPr lang="sl-SI" dirty="0"/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86AA99EE-A2C0-4BE5-BB96-1FDEE1D6095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sl-SI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zn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za besedilo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l-SI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l-SI" sz="1637"/>
            </a:lvl2pPr>
            <a:lvl3pPr marL="0" indent="0" algn="ctr" latinLnBrk="0">
              <a:spcBef>
                <a:spcPts val="0"/>
              </a:spcBef>
              <a:buNone/>
              <a:defRPr lang="sl-SI" sz="1637"/>
            </a:lvl3pPr>
            <a:lvl4pPr marL="0" indent="0" algn="ctr" latinLnBrk="0">
              <a:spcBef>
                <a:spcPts val="0"/>
              </a:spcBef>
              <a:buNone/>
              <a:defRPr lang="sl-SI" sz="1637"/>
            </a:lvl4pPr>
            <a:lvl5pPr marL="0" indent="0" algn="ctr" latinLnBrk="0">
              <a:spcBef>
                <a:spcPts val="0"/>
              </a:spcBef>
              <a:buNone/>
              <a:defRPr lang="sl-SI" sz="1637"/>
            </a:lvl5pPr>
          </a:lstStyle>
          <a:p>
            <a:pPr lvl="0"/>
            <a:r>
              <a:rPr lang="sl-SI"/>
              <a:t>Vrsta priznanja</a:t>
            </a:r>
          </a:p>
        </p:txBody>
      </p:sp>
      <p:sp>
        <p:nvSpPr>
          <p:cNvPr id="20" name="Označba mesta za besedilo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sl-SI" sz="145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l-SI" sz="1637"/>
            </a:lvl2pPr>
            <a:lvl3pPr marL="0" indent="0" algn="ctr" latinLnBrk="0">
              <a:spcBef>
                <a:spcPts val="0"/>
              </a:spcBef>
              <a:buNone/>
              <a:defRPr lang="sl-SI" sz="1637"/>
            </a:lvl3pPr>
            <a:lvl4pPr marL="0" indent="0" algn="ctr" latinLnBrk="0">
              <a:spcBef>
                <a:spcPts val="0"/>
              </a:spcBef>
              <a:buNone/>
              <a:defRPr lang="sl-SI" sz="1637"/>
            </a:lvl4pPr>
            <a:lvl5pPr marL="0" indent="0" algn="ctr" latinLnBrk="0">
              <a:spcBef>
                <a:spcPts val="0"/>
              </a:spcBef>
              <a:buNone/>
              <a:defRPr lang="sl-SI" sz="1637"/>
            </a:lvl5pPr>
          </a:lstStyle>
          <a:p>
            <a:pPr lvl="0"/>
            <a:r>
              <a:rPr lang="sl-SI" dirty="0"/>
              <a:t>[Tukaj opišite razlog za podelitev priznanja]</a:t>
            </a:r>
          </a:p>
        </p:txBody>
      </p:sp>
      <p:sp>
        <p:nvSpPr>
          <p:cNvPr id="9" name="Označba mesta za besedilo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l-SI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l-SI" sz="1637"/>
            </a:lvl2pPr>
            <a:lvl3pPr marL="0" indent="0" algn="ctr" latinLnBrk="0">
              <a:spcBef>
                <a:spcPts val="0"/>
              </a:spcBef>
              <a:buNone/>
              <a:defRPr lang="sl-SI" sz="1637"/>
            </a:lvl3pPr>
            <a:lvl4pPr marL="0" indent="0" algn="ctr" latinLnBrk="0">
              <a:spcBef>
                <a:spcPts val="0"/>
              </a:spcBef>
              <a:buNone/>
              <a:defRPr lang="sl-SI" sz="1637"/>
            </a:lvl4pPr>
            <a:lvl5pPr marL="0" indent="0" algn="ctr" latinLnBrk="0">
              <a:spcBef>
                <a:spcPts val="0"/>
              </a:spcBef>
              <a:buNone/>
              <a:defRPr lang="sl-SI" sz="1637"/>
            </a:lvl5pPr>
          </a:lstStyle>
          <a:p>
            <a:pPr lvl="0"/>
            <a:r>
              <a:rPr lang="sl-SI"/>
              <a:t>Ime prejemnika</a:t>
            </a:r>
          </a:p>
        </p:txBody>
      </p:sp>
      <p:sp>
        <p:nvSpPr>
          <p:cNvPr id="21" name="Označba mesta za besedilo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sl-SI" sz="145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l-SI" sz="1637"/>
            </a:lvl2pPr>
            <a:lvl3pPr marL="0" indent="0" algn="ctr" latinLnBrk="0">
              <a:spcBef>
                <a:spcPts val="0"/>
              </a:spcBef>
              <a:buNone/>
              <a:defRPr lang="sl-SI" sz="1637"/>
            </a:lvl3pPr>
            <a:lvl4pPr marL="0" indent="0" algn="ctr" latinLnBrk="0">
              <a:spcBef>
                <a:spcPts val="0"/>
              </a:spcBef>
              <a:buNone/>
              <a:defRPr lang="sl-SI" sz="1637"/>
            </a:lvl4pPr>
            <a:lvl5pPr marL="0" indent="0" algn="ctr" latinLnBrk="0">
              <a:spcBef>
                <a:spcPts val="0"/>
              </a:spcBef>
              <a:buNone/>
              <a:defRPr lang="sl-SI" sz="1637"/>
            </a:lvl5pPr>
          </a:lstStyle>
          <a:p>
            <a:pPr lvl="0"/>
            <a:r>
              <a:rPr lang="sl-SI" dirty="0"/>
              <a:t>[Tukaj vnesite besedilo, na primer »S tem priznanjem potrjujemo«]</a:t>
            </a:r>
          </a:p>
        </p:txBody>
      </p:sp>
      <p:cxnSp>
        <p:nvCxnSpPr>
          <p:cNvPr id="24" name="Ravni povezovalnik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Ravni povezovalnik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Označba mesta za besedilo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l-SI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l-SI" sz="1637"/>
            </a:lvl2pPr>
            <a:lvl3pPr marL="0" indent="0" algn="ctr" latinLnBrk="0">
              <a:spcBef>
                <a:spcPts val="0"/>
              </a:spcBef>
              <a:buNone/>
              <a:defRPr lang="sl-SI" sz="1637"/>
            </a:lvl3pPr>
            <a:lvl4pPr marL="0" indent="0" algn="ctr" latinLnBrk="0">
              <a:spcBef>
                <a:spcPts val="0"/>
              </a:spcBef>
              <a:buNone/>
              <a:defRPr lang="sl-SI" sz="1637"/>
            </a:lvl4pPr>
            <a:lvl5pPr marL="0" indent="0" algn="ctr" latinLnBrk="0">
              <a:spcBef>
                <a:spcPts val="0"/>
              </a:spcBef>
              <a:buNone/>
              <a:defRPr lang="sl-SI" sz="1637"/>
            </a:lvl5pPr>
          </a:lstStyle>
          <a:p>
            <a:pPr lvl="0"/>
            <a:r>
              <a:rPr lang="sl-SI"/>
              <a:t>Ime/naziv predstavitelja</a:t>
            </a:r>
          </a:p>
        </p:txBody>
      </p:sp>
      <p:sp>
        <p:nvSpPr>
          <p:cNvPr id="30" name="Označba mesta za besedilo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sl-SI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sl-SI" sz="1637"/>
            </a:lvl2pPr>
            <a:lvl3pPr marL="0" indent="0" algn="ctr" latinLnBrk="0">
              <a:spcBef>
                <a:spcPts val="0"/>
              </a:spcBef>
              <a:buNone/>
              <a:defRPr lang="sl-SI" sz="1637"/>
            </a:lvl3pPr>
            <a:lvl4pPr marL="0" indent="0" algn="ctr" latinLnBrk="0">
              <a:spcBef>
                <a:spcPts val="0"/>
              </a:spcBef>
              <a:buNone/>
              <a:defRPr lang="sl-SI" sz="1637"/>
            </a:lvl4pPr>
            <a:lvl5pPr marL="0" indent="0" algn="ctr" latinLnBrk="0">
              <a:spcBef>
                <a:spcPts val="0"/>
              </a:spcBef>
              <a:buNone/>
              <a:defRPr lang="sl-SI" sz="1637"/>
            </a:lvl5pPr>
          </a:lstStyle>
          <a:p>
            <a:pPr lvl="0"/>
            <a:r>
              <a:rPr lang="sl-SI"/>
              <a:t>Datum </a:t>
            </a:r>
          </a:p>
        </p:txBody>
      </p:sp>
      <p:cxnSp>
        <p:nvCxnSpPr>
          <p:cNvPr id="4" name="Ravni povezovalnik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ovalnik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sl-SI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C4C6F5-1F5A-4B43-83FA-D862AFA6320F}" type="datetime1">
              <a:rPr lang="sl-SI" smtClean="0"/>
              <a:pPr/>
              <a:t>5.12.2013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sl-SI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sl-SI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sl-SI"/>
          </a:p>
        </p:txBody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  <a:endParaRPr lang="sl-SI" dirty="0"/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sl-SI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sl-SI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sl-SI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sl-SI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sl-SI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značba mesta za besedil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/>
              <a:t>Priznanje za dosežek</a:t>
            </a:r>
          </a:p>
        </p:txBody>
      </p:sp>
      <p:sp>
        <p:nvSpPr>
          <p:cNvPr id="18" name="Označba mesta za besedilo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l-SI" sz="1500" dirty="0"/>
              <a:t>dosegla izjemen dosežek</a:t>
            </a:r>
          </a:p>
        </p:txBody>
      </p:sp>
      <p:sp>
        <p:nvSpPr>
          <p:cNvPr id="16" name="Označba mesta za besedilo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Maja Košir</a:t>
            </a:r>
          </a:p>
        </p:txBody>
      </p:sp>
      <p:sp>
        <p:nvSpPr>
          <p:cNvPr id="12" name="Označba mesta za besedilo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sl-SI" sz="1500" dirty="0"/>
              <a:t>S tem potrjujemo, da je oseba</a:t>
            </a:r>
          </a:p>
        </p:txBody>
      </p:sp>
      <p:sp>
        <p:nvSpPr>
          <p:cNvPr id="17" name="Označba mesta za besedilo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/>
              <a:t>Tina Makovec, koordinator programa</a:t>
            </a:r>
          </a:p>
        </p:txBody>
      </p:sp>
      <p:sp>
        <p:nvSpPr>
          <p:cNvPr id="19" name="Označba mesta za besedilo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l-SI"/>
              <a:t>3. april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znanje">
  <a:themeElements>
    <a:clrScheme name="Priznanj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</Words>
  <Application>Microsoft Office PowerPoint</Application>
  <PresentationFormat>Diaprojekcija na zaslonu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Priznanje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2013-12-05T03:22:03Z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