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sldIdLst>
    <p:sldId id="256" r:id="rId5"/>
  </p:sldIdLst>
  <p:sldSz cx="9144000" cy="6858000" type="screen4x3"/>
  <p:notesSz cx="6858000" cy="9144000"/>
  <p:defaultTextStyle>
    <a:defPPr rtl="0"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176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108" title="Okvir slike ozadja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5" name="Pravokotnik 4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600"/>
          </a:p>
        </p:txBody>
      </p:sp>
      <p:grpSp>
        <p:nvGrpSpPr>
          <p:cNvPr id="6" name="Skupina 5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/>
          </a:solidFill>
        </p:grpSpPr>
        <p:sp>
          <p:nvSpPr>
            <p:cNvPr id="7" name="Prostoročno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" name="Prostoročno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" name="Prostoročno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Prostoročno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1" name="Prostoročno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2" name="Prostoročno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Prostoročno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4" name="Prostoročno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Prostoročno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Prostoročno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Prostoročno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8" name="Prostoročno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9" name="Prostoročno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0" name="Prostoročno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1" name="Prostoročno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2" name="Prostoročno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3" name="Prostoročno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4" name="Prostoročno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5" name="Prostoročno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6" name="Prostoročno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7" name="Prostoročno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8" name="Prostoročno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9" name="Prostoročno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0" name="Prostoročno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1" name="Prostoročno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2" name="Prostoročno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3" name="Prostoročno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4" name="Prostoročno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5" name="Prostoročno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6" name="Prostoročno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7" name="Prostoročno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8" name="Prostoročno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9" name="Prostoročno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0" name="Prostoročno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1" name="Prostoročno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2" name="Prostoročno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3" name="Prostoročno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4" name="Prostoročno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5" name="Prostoročno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6" name="Prostoročno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7" name="Prostoročno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8" name="Prostoročno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9" name="Prostoročno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0" name="Prostoročno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1" name="Prostoročno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2" name="Prostoročno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3" name="Prostoročno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4" name="Prostoročno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5" name="Prostoročno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6" name="Prostoročno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7" name="Prostoročno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8" name="Prostoročno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9" name="Prostoročno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0" name="Prostoročno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1" name="Prostoročno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2" name="Prostoročno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3" name="Prostoročno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4" name="Prostoročno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5" name="Prostoročno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6" name="Prostoročno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7" name="Prostoročno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8" name="Prostoročno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9" name="Prostoročno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0" name="Prostoročno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1" name="Prostoročno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2" name="Prostoročno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3" name="Prostoročno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4" name="Prostoročno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5" name="Prostoročno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6" name="Prostoročno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3" name="Podnaslov"/>
          <p:cNvSpPr>
            <a:spLocks noGrp="1"/>
          </p:cNvSpPr>
          <p:nvPr>
            <p:ph type="subTitle" idx="1"/>
          </p:nvPr>
        </p:nvSpPr>
        <p:spPr>
          <a:xfrm>
            <a:off x="1088136" y="1022180"/>
            <a:ext cx="6967728" cy="991448"/>
          </a:xfrm>
          <a:prstGeom prst="rect">
            <a:avLst/>
          </a:prstGeom>
        </p:spPr>
        <p:txBody>
          <a:bodyPr rtlCol="0" anchor="ctr" anchorCtr="0"/>
          <a:lstStyle>
            <a:lvl1pPr marL="0" indent="0" algn="ctr">
              <a:buNone/>
              <a:defRPr sz="3200" i="0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l" dirty="0"/>
              <a:t>Kliknite, če želite urediti slog podnaslova matrice</a:t>
            </a:r>
          </a:p>
        </p:txBody>
      </p:sp>
      <p:grpSp>
        <p:nvGrpSpPr>
          <p:cNvPr id="77" name="Skupina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/>
          </a:solidFill>
        </p:grpSpPr>
        <p:sp>
          <p:nvSpPr>
            <p:cNvPr id="78" name="Prostoročno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9" name="Prostoročno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87" name="Označba mesta za besedilo 86"/>
          <p:cNvSpPr>
            <a:spLocks noGrp="1"/>
          </p:cNvSpPr>
          <p:nvPr>
            <p:ph type="body" sz="quarter" idx="10"/>
          </p:nvPr>
        </p:nvSpPr>
        <p:spPr>
          <a:xfrm>
            <a:off x="1092200" y="2770632"/>
            <a:ext cx="6970713" cy="292608"/>
          </a:xfrm>
        </p:spPr>
        <p:txBody>
          <a:bodyPr rtlCol="0"/>
          <a:lstStyle>
            <a:lvl1pPr>
              <a:defRPr i="1"/>
            </a:lvl1pPr>
          </a:lstStyle>
          <a:p>
            <a:pPr lvl="0" rtl="0"/>
            <a:r>
              <a:rPr lang="sl"/>
              <a:t>Uredite sloge besedila matrice</a:t>
            </a:r>
          </a:p>
        </p:txBody>
      </p:sp>
      <p:sp>
        <p:nvSpPr>
          <p:cNvPr id="2" name="Naslov"/>
          <p:cNvSpPr>
            <a:spLocks noGrp="1"/>
          </p:cNvSpPr>
          <p:nvPr>
            <p:ph type="ctrTitle"/>
          </p:nvPr>
        </p:nvSpPr>
        <p:spPr>
          <a:xfrm>
            <a:off x="1088136" y="3099816"/>
            <a:ext cx="6967728" cy="1088136"/>
          </a:xfrm>
          <a:prstGeom prst="rect">
            <a:avLst/>
          </a:prstGeom>
        </p:spPr>
        <p:txBody>
          <a:bodyPr rtlCol="0" anchor="ctr" anchorCtr="0"/>
          <a:lstStyle>
            <a:lvl1pPr algn="ctr">
              <a:defRPr sz="4000"/>
            </a:lvl1pPr>
          </a:lstStyle>
          <a:p>
            <a:pPr rtl="0"/>
            <a:r>
              <a:rPr lang="sl"/>
              <a:t>Uredite slog naslova matrice</a:t>
            </a:r>
          </a:p>
        </p:txBody>
      </p:sp>
      <p:sp>
        <p:nvSpPr>
          <p:cNvPr id="91" name="Označba mesta za besedilo 90"/>
          <p:cNvSpPr>
            <a:spLocks noGrp="1"/>
          </p:cNvSpPr>
          <p:nvPr>
            <p:ph type="body" sz="quarter" idx="12"/>
          </p:nvPr>
        </p:nvSpPr>
        <p:spPr>
          <a:xfrm>
            <a:off x="1088136" y="4200525"/>
            <a:ext cx="6967728" cy="920115"/>
          </a:xfrm>
        </p:spPr>
        <p:txBody>
          <a:bodyPr rtlCol="0" anchor="t" anchorCtr="0"/>
          <a:lstStyle>
            <a:lvl1pPr>
              <a:defRPr i="1"/>
            </a:lvl1pPr>
          </a:lstStyle>
          <a:p>
            <a:pPr lvl="0" rtl="0"/>
            <a:r>
              <a:rPr lang="sl"/>
              <a:t>Uredite sloge besedila matrice</a:t>
            </a:r>
          </a:p>
        </p:txBody>
      </p:sp>
      <p:sp>
        <p:nvSpPr>
          <p:cNvPr id="93" name="Označba mesta za besedilo 92"/>
          <p:cNvSpPr>
            <a:spLocks noGrp="1"/>
          </p:cNvSpPr>
          <p:nvPr>
            <p:ph type="body" sz="quarter" idx="13"/>
          </p:nvPr>
        </p:nvSpPr>
        <p:spPr>
          <a:xfrm>
            <a:off x="1209963" y="5338450"/>
            <a:ext cx="746992" cy="204853"/>
          </a:xfrm>
        </p:spPr>
        <p:txBody>
          <a:bodyPr rtlCol="0" anchor="t" anchorCtr="0">
            <a:normAutofit/>
          </a:bodyPr>
          <a:lstStyle>
            <a:lvl1pPr algn="l">
              <a:defRPr sz="1100"/>
            </a:lvl1pPr>
          </a:lstStyle>
          <a:p>
            <a:pPr lvl="0" rtl="0"/>
            <a:r>
              <a:rPr lang="sl" dirty="0"/>
              <a:t>Uredite sloge besedila matrice</a:t>
            </a:r>
          </a:p>
        </p:txBody>
      </p:sp>
      <p:cxnSp>
        <p:nvCxnSpPr>
          <p:cNvPr id="80" name="Raven povezovalnik 79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značba mesta za besedilo 102"/>
          <p:cNvSpPr>
            <a:spLocks noGrp="1"/>
          </p:cNvSpPr>
          <p:nvPr>
            <p:ph type="body" sz="quarter" idx="17"/>
          </p:nvPr>
        </p:nvSpPr>
        <p:spPr>
          <a:xfrm>
            <a:off x="1984248" y="5513832"/>
            <a:ext cx="3432175" cy="439738"/>
          </a:xfrm>
        </p:spPr>
        <p:txBody>
          <a:bodyPr lIns="91440" tIns="45720" rIns="91440" bIns="45720" rtlCol="0" anchor="t" anchorCtr="0">
            <a:normAutofit/>
          </a:bodyPr>
          <a:lstStyle>
            <a:lvl1pPr algn="ctr">
              <a:defRPr sz="1100" i="0"/>
            </a:lvl1pPr>
          </a:lstStyle>
          <a:p>
            <a:pPr lvl="0" rtl="0"/>
            <a:r>
              <a:rPr lang="sl"/>
              <a:t>Uredite sloge besedila matrice</a:t>
            </a:r>
          </a:p>
        </p:txBody>
      </p:sp>
      <p:sp>
        <p:nvSpPr>
          <p:cNvPr id="99" name="Označba mesta za besedilo 98"/>
          <p:cNvSpPr>
            <a:spLocks noGrp="1"/>
          </p:cNvSpPr>
          <p:nvPr>
            <p:ph type="body" sz="quarter" idx="15"/>
          </p:nvPr>
        </p:nvSpPr>
        <p:spPr>
          <a:xfrm>
            <a:off x="5664200" y="5340096"/>
            <a:ext cx="548640" cy="201168"/>
          </a:xfrm>
        </p:spPr>
        <p:txBody>
          <a:bodyPr rtlCol="0" anchor="t" anchorCtr="0">
            <a:normAutofit/>
          </a:bodyPr>
          <a:lstStyle>
            <a:lvl1pPr algn="l">
              <a:defRPr sz="1100"/>
            </a:lvl1pPr>
          </a:lstStyle>
          <a:p>
            <a:pPr lvl="0" rtl="0"/>
            <a:r>
              <a:rPr lang="sl"/>
              <a:t>Uredite sloge besedila matrice</a:t>
            </a:r>
          </a:p>
        </p:txBody>
      </p:sp>
      <p:sp>
        <p:nvSpPr>
          <p:cNvPr id="101" name="Označba mesta za besedilo 100"/>
          <p:cNvSpPr>
            <a:spLocks noGrp="1"/>
          </p:cNvSpPr>
          <p:nvPr>
            <p:ph type="body" sz="quarter" idx="16"/>
          </p:nvPr>
        </p:nvSpPr>
        <p:spPr>
          <a:xfrm>
            <a:off x="6261100" y="5086350"/>
            <a:ext cx="1490472" cy="374904"/>
          </a:xfrm>
        </p:spPr>
        <p:txBody>
          <a:bodyPr rtlCol="0" anchor="b">
            <a:normAutofit/>
          </a:bodyPr>
          <a:lstStyle>
            <a:lvl1pPr>
              <a:defRPr sz="1100"/>
            </a:lvl1pPr>
          </a:lstStyle>
          <a:p>
            <a:pPr lvl="0" rtl="0"/>
            <a:r>
              <a:rPr lang="sl" dirty="0"/>
              <a:t>Uredite sloge besedila matrice</a:t>
            </a:r>
          </a:p>
        </p:txBody>
      </p:sp>
      <p:cxnSp>
        <p:nvCxnSpPr>
          <p:cNvPr id="81" name="Raven povezovalnik 80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49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značba mesta za naslov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l"/>
              <a:t>Uredite slog naslova matrice</a:t>
            </a:r>
            <a:endParaRPr lang="en-US" dirty="0"/>
          </a:p>
        </p:txBody>
      </p:sp>
      <p:sp>
        <p:nvSpPr>
          <p:cNvPr id="8" name="Označba mesta za besedilo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pPr lvl="0" rtl="0"/>
            <a:r>
              <a:rPr lang="sl"/>
              <a:t>Uredite sloge besedila matrice</a:t>
            </a:r>
          </a:p>
          <a:p>
            <a:pPr lvl="0" rtl="0"/>
            <a:r>
              <a:rPr lang="sl"/>
              <a:t>Druga raven</a:t>
            </a:r>
          </a:p>
          <a:p>
            <a:pPr lvl="0" rtl="0"/>
            <a:r>
              <a:rPr lang="sl"/>
              <a:t>Tretja raven</a:t>
            </a:r>
          </a:p>
          <a:p>
            <a:pPr lvl="0" rtl="0"/>
            <a:r>
              <a:rPr lang="sl"/>
              <a:t>Četrta raven</a:t>
            </a:r>
          </a:p>
          <a:p>
            <a:pPr lvl="0" rtl="0"/>
            <a:r>
              <a:rPr lang="sl"/>
              <a:t>Peta raven</a:t>
            </a:r>
          </a:p>
        </p:txBody>
      </p:sp>
      <p:sp>
        <p:nvSpPr>
          <p:cNvPr id="9" name="Označba mesta za datum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1. 2. 2017</a:t>
            </a:r>
          </a:p>
        </p:txBody>
      </p:sp>
      <p:sp>
        <p:nvSpPr>
          <p:cNvPr id="10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11" name="Označba mesta za številko diapozitiva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151D063-4D9E-4407-B53D-6CB4C75ED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5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0"/>
        </a:spcBef>
        <a:buFontTx/>
        <a:buNone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sl"/>
              <a:t>Uslužbenec meseca</a:t>
            </a:r>
          </a:p>
        </p:txBody>
      </p:sp>
      <p:sp>
        <p:nvSpPr>
          <p:cNvPr id="24" name="Označba mesta za besedilo 23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sl"/>
              <a:t>podeljujemo</a:t>
            </a:r>
            <a:endParaRPr lang="en-US" dirty="0"/>
          </a:p>
        </p:txBody>
      </p:sp>
      <p:sp>
        <p:nvSpPr>
          <p:cNvPr id="14" name="Naslov 1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l"/>
              <a:t>Ime prejemnika</a:t>
            </a:r>
            <a:endParaRPr lang="en-US" dirty="0"/>
          </a:p>
        </p:txBody>
      </p:sp>
      <p:sp>
        <p:nvSpPr>
          <p:cNvPr id="25" name="Označba mesta za besedilo 2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sl"/>
              <a:t>kot priznanje za</a:t>
            </a:r>
          </a:p>
          <a:p>
            <a:pPr rtl="0"/>
            <a:r>
              <a:rPr lang="sl"/>
              <a:t>vašo predanost, strast in trdno delo</a:t>
            </a:r>
            <a:endParaRPr lang="en-US" dirty="0"/>
          </a:p>
        </p:txBody>
      </p:sp>
      <p:sp>
        <p:nvSpPr>
          <p:cNvPr id="26" name="Označba mesta za besedilo 25"/>
          <p:cNvSpPr>
            <a:spLocks noGrp="1"/>
          </p:cNvSpPr>
          <p:nvPr>
            <p:ph type="body" sz="quarter" idx="13"/>
          </p:nvPr>
        </p:nvSpPr>
        <p:spPr/>
        <p:txBody>
          <a:bodyPr rtlCol="0">
            <a:normAutofit/>
          </a:bodyPr>
          <a:lstStyle/>
          <a:p>
            <a:pPr rtl="0"/>
            <a:r>
              <a:rPr lang="sl" dirty="0"/>
              <a:t>Podpisal/-a</a:t>
            </a:r>
            <a:endParaRPr lang="en-US" dirty="0"/>
          </a:p>
        </p:txBody>
      </p:sp>
      <p:sp>
        <p:nvSpPr>
          <p:cNvPr id="29" name="Označba mesta za besedilo 2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sl"/>
              <a:t>Ime/naziv izdajatelja</a:t>
            </a:r>
            <a:endParaRPr lang="en-US" dirty="0"/>
          </a:p>
        </p:txBody>
      </p:sp>
      <p:sp>
        <p:nvSpPr>
          <p:cNvPr id="27" name="Označba mesta za besedilo 2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sl" dirty="0"/>
              <a:t>Datum</a:t>
            </a:r>
            <a:endParaRPr lang="en-US" dirty="0"/>
          </a:p>
        </p:txBody>
      </p:sp>
      <p:sp>
        <p:nvSpPr>
          <p:cNvPr id="28" name="Označba mesta za besedilo 2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/>
              <a:t>1 februar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965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Certificate Blu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CA0072-EF6F-49C8-9948-E39879A03CD0}" vid="{C2D2678B-0422-4FB2-9F72-84FAB01C4A0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C3188BFB-EBEB-437C-8543-A67D488DC4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1A5F79-2E3D-4537-AE46-7AEDF7D9BE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D76C6C-3CB9-46FB-A268-76B64BD9B8D4}">
  <ds:schemaRefs>
    <ds:schemaRef ds:uri="http://schemas.microsoft.com/office/2006/metadata/properties"/>
    <ds:schemaRef ds:uri="http://schemas.microsoft.com/office/infopath/2007/PartnerControls"/>
    <ds:schemaRef ds:uri="40262f94-9f35-4ac3-9a90-690165a166b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70</TotalTime>
  <Words>26</Words>
  <Application>Microsoft Office PowerPoint</Application>
  <PresentationFormat>Diaprojekcija na zaslonu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4" baseType="lpstr">
      <vt:lpstr>Arial</vt:lpstr>
      <vt:lpstr>Cambria</vt:lpstr>
      <vt:lpstr>Tema1</vt:lpstr>
      <vt:lpstr>Ime prejemnika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Ime prejemnika</dc:title>
  <cp:lastModifiedBy>admin</cp:lastModifiedBy>
  <cp:revision>1</cp:revision>
  <dcterms:created xsi:type="dcterms:W3CDTF">2017-01-31T21:59:38Z</dcterms:created>
  <dcterms:modified xsi:type="dcterms:W3CDTF">2018-04-26T08:25:41Z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