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 rtl="0"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9304" autoAdjust="0"/>
  </p:normalViewPr>
  <p:slideViewPr>
    <p:cSldViewPr snapToGrid="0" showGuides="1">
      <p:cViewPr>
        <p:scale>
          <a:sx n="100" d="100"/>
          <a:sy n="100" d="100"/>
        </p:scale>
        <p:origin x="2190" y="-516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67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l-SI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3E0A6229-29D1-4A76-ABBC-2430DE40179B}" type="datetime1">
              <a:rPr lang="sl-SI" smtClean="0"/>
              <a:pPr algn="r" rtl="0"/>
              <a:t>19.12.2013</a:t>
            </a:fld>
            <a:endParaRPr lang="sl-SI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l-SI" dirty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sl-SI" dirty="0" smtClean="0"/>
              <a:t>‹#›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l-SI" noProof="0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72D70458-E048-4EFA-9254-0708F3676CB3}" type="datetime1">
              <a:rPr lang="sl-SI" smtClean="0"/>
              <a:pPr algn="r"/>
              <a:t>19.12.2013</a:t>
            </a:fld>
            <a:endParaRPr lang="sl-SI" dirty="0"/>
          </a:p>
        </p:txBody>
      </p:sp>
      <p:sp>
        <p:nvSpPr>
          <p:cNvPr id="4" name="Označba mesta za sliko diapoz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l-SI" noProof="0" dirty="0"/>
          </a:p>
        </p:txBody>
      </p:sp>
      <p:sp>
        <p:nvSpPr>
          <p:cNvPr id="5" name="Označba mesta za opomb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l-SI" noProof="0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sl-SI" dirty="0" smtClean="0"/>
              <a:t>‹#›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l-SI" noProof="0" dirty="0" smtClean="0"/>
              <a:t>Če želite spremeniti prvo vzorčno vizitko, zamenjajte vsebino s svojo. </a:t>
            </a:r>
          </a:p>
          <a:p>
            <a:pPr rtl="0"/>
            <a:endParaRPr lang="sl-SI" baseline="0" noProof="0" dirty="0" smtClean="0"/>
          </a:p>
          <a:p>
            <a:pPr rtl="0"/>
            <a:r>
              <a:rPr lang="sl-SI" baseline="0" noProof="0" dirty="0" smtClean="0"/>
              <a:t>Če pa ne želite uporabiti predloge, na zavihku »Osnovno« pritisnite gumb »Nov diapozitiv«, da vstavite novo stran. Zdaj vnesite besedilo v prazne označbe mesta.</a:t>
            </a:r>
            <a:endParaRPr lang="sl-SI" noProof="0" dirty="0" smtClean="0"/>
          </a:p>
          <a:p>
            <a:pPr rtl="0"/>
            <a:endParaRPr lang="sl-SI" noProof="0" dirty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1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avitev po m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Označba mesta za besedilo 2"/>
          <p:cNvSpPr>
            <a:spLocks noGrp="1"/>
          </p:cNvSpPr>
          <p:nvPr>
            <p:ph type="body" sz="quarter" idx="88" hasCustomPrompt="1"/>
          </p:nvPr>
        </p:nvSpPr>
        <p:spPr>
          <a:xfrm>
            <a:off x="1408176" y="7223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l-SI" noProof="0" dirty="0" smtClean="0"/>
              <a:t>Tukaj vnesite ime</a:t>
            </a:r>
            <a:endParaRPr lang="sl-SI" noProof="0" dirty="0"/>
          </a:p>
        </p:txBody>
      </p:sp>
      <p:sp>
        <p:nvSpPr>
          <p:cNvPr id="131" name="Označba mesta za besedilo 2"/>
          <p:cNvSpPr>
            <a:spLocks noGrp="1"/>
          </p:cNvSpPr>
          <p:nvPr>
            <p:ph type="body" sz="quarter" idx="89" hasCustomPrompt="1"/>
          </p:nvPr>
        </p:nvSpPr>
        <p:spPr>
          <a:xfrm>
            <a:off x="1408176" y="8988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l-SI" noProof="0" dirty="0" smtClean="0"/>
              <a:t>Tukaj vnesite naziv ali konjiček</a:t>
            </a:r>
            <a:endParaRPr lang="sl-SI" noProof="0" dirty="0"/>
          </a:p>
        </p:txBody>
      </p:sp>
      <p:sp>
        <p:nvSpPr>
          <p:cNvPr id="132" name="Označba mesta za besedilo 2"/>
          <p:cNvSpPr>
            <a:spLocks noGrp="1"/>
          </p:cNvSpPr>
          <p:nvPr>
            <p:ph type="body" sz="quarter" idx="90" hasCustomPrompt="1"/>
          </p:nvPr>
        </p:nvSpPr>
        <p:spPr>
          <a:xfrm>
            <a:off x="2081674" y="1206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Telefonska številka</a:t>
            </a:r>
            <a:endParaRPr lang="sl-SI" noProof="0" dirty="0"/>
          </a:p>
        </p:txBody>
      </p:sp>
      <p:sp>
        <p:nvSpPr>
          <p:cNvPr id="133" name="Označba mesta za besedilo 2"/>
          <p:cNvSpPr>
            <a:spLocks noGrp="1"/>
          </p:cNvSpPr>
          <p:nvPr>
            <p:ph type="body" sz="quarter" idx="91" hasCustomPrompt="1"/>
          </p:nvPr>
        </p:nvSpPr>
        <p:spPr>
          <a:xfrm>
            <a:off x="2081674" y="13019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Telefonska številka</a:t>
            </a:r>
            <a:endParaRPr lang="sl-SI" noProof="0" dirty="0"/>
          </a:p>
        </p:txBody>
      </p:sp>
      <p:sp>
        <p:nvSpPr>
          <p:cNvPr id="134" name="Označba mesta za besedilo 2"/>
          <p:cNvSpPr>
            <a:spLocks noGrp="1"/>
          </p:cNvSpPr>
          <p:nvPr>
            <p:ph type="body" sz="quarter" idx="92" hasCustomPrompt="1"/>
          </p:nvPr>
        </p:nvSpPr>
        <p:spPr>
          <a:xfrm>
            <a:off x="2081674" y="14305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E-poštni naslov</a:t>
            </a:r>
            <a:endParaRPr lang="sl-SI" noProof="0" dirty="0"/>
          </a:p>
        </p:txBody>
      </p:sp>
      <p:sp>
        <p:nvSpPr>
          <p:cNvPr id="135" name="Označba mesta za besedilo 2"/>
          <p:cNvSpPr>
            <a:spLocks noGrp="1"/>
          </p:cNvSpPr>
          <p:nvPr>
            <p:ph type="body" sz="quarter" idx="93" hasCustomPrompt="1"/>
          </p:nvPr>
        </p:nvSpPr>
        <p:spPr>
          <a:xfrm>
            <a:off x="2081674" y="15259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Koda za </a:t>
            </a:r>
            <a:r>
              <a:rPr lang="sl-SI" noProof="0" dirty="0" err="1" smtClean="0"/>
              <a:t>Twitter</a:t>
            </a:r>
            <a:endParaRPr lang="sl-SI" noProof="0" dirty="0"/>
          </a:p>
        </p:txBody>
      </p:sp>
      <p:sp>
        <p:nvSpPr>
          <p:cNvPr id="136" name="Označba mesta za besedilo 2"/>
          <p:cNvSpPr>
            <a:spLocks noGrp="1"/>
          </p:cNvSpPr>
          <p:nvPr>
            <p:ph type="body" sz="quarter" idx="94" hasCustomPrompt="1"/>
          </p:nvPr>
        </p:nvSpPr>
        <p:spPr>
          <a:xfrm>
            <a:off x="2081674" y="16163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Spletni naslov spletnega dnevnika</a:t>
            </a:r>
            <a:endParaRPr lang="sl-SI" noProof="0" dirty="0"/>
          </a:p>
        </p:txBody>
      </p:sp>
      <p:sp>
        <p:nvSpPr>
          <p:cNvPr id="123" name="Označba mesta za besedilo 2"/>
          <p:cNvSpPr>
            <a:spLocks noGrp="1"/>
          </p:cNvSpPr>
          <p:nvPr>
            <p:ph type="body" sz="quarter" idx="81" hasCustomPrompt="1"/>
          </p:nvPr>
        </p:nvSpPr>
        <p:spPr>
          <a:xfrm>
            <a:off x="4609573" y="7223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l-SI" noProof="0" dirty="0" smtClean="0"/>
              <a:t>Tukaj vnesite ime</a:t>
            </a:r>
            <a:endParaRPr lang="sl-SI" noProof="0" dirty="0"/>
          </a:p>
        </p:txBody>
      </p:sp>
      <p:sp>
        <p:nvSpPr>
          <p:cNvPr id="124" name="Označba mesta za besedilo 2"/>
          <p:cNvSpPr>
            <a:spLocks noGrp="1"/>
          </p:cNvSpPr>
          <p:nvPr>
            <p:ph type="body" sz="quarter" idx="82" hasCustomPrompt="1"/>
          </p:nvPr>
        </p:nvSpPr>
        <p:spPr>
          <a:xfrm>
            <a:off x="4609573" y="8988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l-SI" noProof="0" dirty="0" smtClean="0"/>
              <a:t>Tukaj vnesite naziv ali konjiček</a:t>
            </a:r>
            <a:endParaRPr lang="sl-SI" noProof="0" dirty="0"/>
          </a:p>
        </p:txBody>
      </p:sp>
      <p:sp>
        <p:nvSpPr>
          <p:cNvPr id="125" name="Označba mesta za besedilo 2"/>
          <p:cNvSpPr>
            <a:spLocks noGrp="1"/>
          </p:cNvSpPr>
          <p:nvPr>
            <p:ph type="body" sz="quarter" idx="83" hasCustomPrompt="1"/>
          </p:nvPr>
        </p:nvSpPr>
        <p:spPr>
          <a:xfrm>
            <a:off x="5283071" y="1206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Telefonska številka</a:t>
            </a:r>
            <a:endParaRPr lang="sl-SI" noProof="0" dirty="0"/>
          </a:p>
        </p:txBody>
      </p:sp>
      <p:sp>
        <p:nvSpPr>
          <p:cNvPr id="126" name="Označba mesta za besedilo 2"/>
          <p:cNvSpPr>
            <a:spLocks noGrp="1"/>
          </p:cNvSpPr>
          <p:nvPr>
            <p:ph type="body" sz="quarter" idx="84" hasCustomPrompt="1"/>
          </p:nvPr>
        </p:nvSpPr>
        <p:spPr>
          <a:xfrm>
            <a:off x="5283071" y="13019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Telefonska številka</a:t>
            </a:r>
            <a:endParaRPr lang="sl-SI" noProof="0" dirty="0"/>
          </a:p>
        </p:txBody>
      </p:sp>
      <p:sp>
        <p:nvSpPr>
          <p:cNvPr id="127" name="Označba mesta za besedilo 2"/>
          <p:cNvSpPr>
            <a:spLocks noGrp="1"/>
          </p:cNvSpPr>
          <p:nvPr>
            <p:ph type="body" sz="quarter" idx="85" hasCustomPrompt="1"/>
          </p:nvPr>
        </p:nvSpPr>
        <p:spPr>
          <a:xfrm>
            <a:off x="5283071" y="14305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E-poštni naslov</a:t>
            </a:r>
            <a:endParaRPr lang="sl-SI" noProof="0" dirty="0"/>
          </a:p>
        </p:txBody>
      </p:sp>
      <p:sp>
        <p:nvSpPr>
          <p:cNvPr id="128" name="Označba mesta za besedilo 2"/>
          <p:cNvSpPr>
            <a:spLocks noGrp="1"/>
          </p:cNvSpPr>
          <p:nvPr>
            <p:ph type="body" sz="quarter" idx="86" hasCustomPrompt="1"/>
          </p:nvPr>
        </p:nvSpPr>
        <p:spPr>
          <a:xfrm>
            <a:off x="5283071" y="15259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Koda za </a:t>
            </a:r>
            <a:r>
              <a:rPr lang="sl-SI" noProof="0" dirty="0" err="1" smtClean="0"/>
              <a:t>Twitter</a:t>
            </a:r>
            <a:endParaRPr lang="sl-SI" noProof="0" dirty="0"/>
          </a:p>
        </p:txBody>
      </p:sp>
      <p:sp>
        <p:nvSpPr>
          <p:cNvPr id="129" name="Označba mesta za besedilo 2"/>
          <p:cNvSpPr>
            <a:spLocks noGrp="1"/>
          </p:cNvSpPr>
          <p:nvPr>
            <p:ph type="body" sz="quarter" idx="87" hasCustomPrompt="1"/>
          </p:nvPr>
        </p:nvSpPr>
        <p:spPr>
          <a:xfrm>
            <a:off x="5283071" y="16163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Spletni naslov spletnega dnevnika</a:t>
            </a:r>
            <a:endParaRPr lang="sl-SI" noProof="0" dirty="0"/>
          </a:p>
        </p:txBody>
      </p:sp>
      <p:sp>
        <p:nvSpPr>
          <p:cNvPr id="111" name="Označba mesta za besedilo 2"/>
          <p:cNvSpPr>
            <a:spLocks noGrp="1"/>
          </p:cNvSpPr>
          <p:nvPr>
            <p:ph type="body" sz="quarter" idx="74" hasCustomPrompt="1"/>
          </p:nvPr>
        </p:nvSpPr>
        <p:spPr>
          <a:xfrm>
            <a:off x="1408176" y="2553298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l-SI" noProof="0" dirty="0" smtClean="0"/>
              <a:t>Tukaj vnesite ime</a:t>
            </a:r>
            <a:endParaRPr lang="sl-SI" noProof="0" dirty="0"/>
          </a:p>
        </p:txBody>
      </p:sp>
      <p:sp>
        <p:nvSpPr>
          <p:cNvPr id="112" name="Označba mesta za besedilo 2"/>
          <p:cNvSpPr>
            <a:spLocks noGrp="1"/>
          </p:cNvSpPr>
          <p:nvPr>
            <p:ph type="body" sz="quarter" idx="75" hasCustomPrompt="1"/>
          </p:nvPr>
        </p:nvSpPr>
        <p:spPr>
          <a:xfrm>
            <a:off x="1408176" y="2729776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l-SI" noProof="0" dirty="0" smtClean="0"/>
              <a:t>Tukaj vnesite naziv ali konjiček</a:t>
            </a:r>
            <a:endParaRPr lang="sl-SI" noProof="0" dirty="0"/>
          </a:p>
        </p:txBody>
      </p:sp>
      <p:sp>
        <p:nvSpPr>
          <p:cNvPr id="113" name="Označba mesta za besedilo 2"/>
          <p:cNvSpPr>
            <a:spLocks noGrp="1"/>
          </p:cNvSpPr>
          <p:nvPr>
            <p:ph type="body" sz="quarter" idx="76" hasCustomPrompt="1"/>
          </p:nvPr>
        </p:nvSpPr>
        <p:spPr>
          <a:xfrm>
            <a:off x="2081674" y="30374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Telefonska številka</a:t>
            </a:r>
            <a:endParaRPr lang="sl-SI" noProof="0" dirty="0"/>
          </a:p>
        </p:txBody>
      </p:sp>
      <p:sp>
        <p:nvSpPr>
          <p:cNvPr id="114" name="Označba mesta za besedilo 2"/>
          <p:cNvSpPr>
            <a:spLocks noGrp="1"/>
          </p:cNvSpPr>
          <p:nvPr>
            <p:ph type="body" sz="quarter" idx="77" hasCustomPrompt="1"/>
          </p:nvPr>
        </p:nvSpPr>
        <p:spPr>
          <a:xfrm>
            <a:off x="2081674" y="313289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Telefonska številka</a:t>
            </a:r>
            <a:endParaRPr lang="sl-SI" noProof="0" dirty="0"/>
          </a:p>
        </p:txBody>
      </p:sp>
      <p:sp>
        <p:nvSpPr>
          <p:cNvPr id="115" name="Označba mesta za besedilo 2"/>
          <p:cNvSpPr>
            <a:spLocks noGrp="1"/>
          </p:cNvSpPr>
          <p:nvPr>
            <p:ph type="body" sz="quarter" idx="78" hasCustomPrompt="1"/>
          </p:nvPr>
        </p:nvSpPr>
        <p:spPr>
          <a:xfrm>
            <a:off x="2081674" y="3261513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E-poštni naslov</a:t>
            </a:r>
            <a:endParaRPr lang="sl-SI" noProof="0" dirty="0"/>
          </a:p>
        </p:txBody>
      </p:sp>
      <p:sp>
        <p:nvSpPr>
          <p:cNvPr id="116" name="Označba mesta za besedilo 2"/>
          <p:cNvSpPr>
            <a:spLocks noGrp="1"/>
          </p:cNvSpPr>
          <p:nvPr>
            <p:ph type="body" sz="quarter" idx="79" hasCustomPrompt="1"/>
          </p:nvPr>
        </p:nvSpPr>
        <p:spPr>
          <a:xfrm>
            <a:off x="2081674" y="335692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Koda za </a:t>
            </a:r>
            <a:r>
              <a:rPr lang="sl-SI" noProof="0" dirty="0" err="1" smtClean="0"/>
              <a:t>Twitter</a:t>
            </a:r>
            <a:endParaRPr lang="sl-SI" noProof="0" dirty="0"/>
          </a:p>
        </p:txBody>
      </p:sp>
      <p:sp>
        <p:nvSpPr>
          <p:cNvPr id="117" name="Označba mesta za besedilo 2"/>
          <p:cNvSpPr>
            <a:spLocks noGrp="1"/>
          </p:cNvSpPr>
          <p:nvPr>
            <p:ph type="body" sz="quarter" idx="80" hasCustomPrompt="1"/>
          </p:nvPr>
        </p:nvSpPr>
        <p:spPr>
          <a:xfrm>
            <a:off x="2081674" y="34472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Spletni naslov spletnega dnevnika</a:t>
            </a:r>
            <a:endParaRPr lang="sl-SI" noProof="0" dirty="0"/>
          </a:p>
        </p:txBody>
      </p:sp>
      <p:sp>
        <p:nvSpPr>
          <p:cNvPr id="34" name="Označba mesta za besedilo 2"/>
          <p:cNvSpPr>
            <a:spLocks noGrp="1"/>
          </p:cNvSpPr>
          <p:nvPr>
            <p:ph type="body" sz="quarter" idx="28" hasCustomPrompt="1"/>
          </p:nvPr>
        </p:nvSpPr>
        <p:spPr>
          <a:xfrm>
            <a:off x="4609573" y="2553298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l-SI" noProof="0" dirty="0" smtClean="0"/>
              <a:t>Tukaj vnesite ime</a:t>
            </a:r>
            <a:endParaRPr lang="sl-SI" noProof="0" dirty="0"/>
          </a:p>
        </p:txBody>
      </p:sp>
      <p:sp>
        <p:nvSpPr>
          <p:cNvPr id="36" name="Označba mesta za besedilo 2"/>
          <p:cNvSpPr>
            <a:spLocks noGrp="1"/>
          </p:cNvSpPr>
          <p:nvPr>
            <p:ph type="body" sz="quarter" idx="30" hasCustomPrompt="1"/>
          </p:nvPr>
        </p:nvSpPr>
        <p:spPr>
          <a:xfrm>
            <a:off x="4609573" y="2729776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l-SI" noProof="0" dirty="0" smtClean="0"/>
              <a:t>Tukaj vnesite naziv ali konjiček</a:t>
            </a:r>
            <a:endParaRPr lang="sl-SI" noProof="0" dirty="0"/>
          </a:p>
        </p:txBody>
      </p:sp>
      <p:sp>
        <p:nvSpPr>
          <p:cNvPr id="35" name="Označba mesta za besedilo 2"/>
          <p:cNvSpPr>
            <a:spLocks noGrp="1"/>
          </p:cNvSpPr>
          <p:nvPr>
            <p:ph type="body" sz="quarter" idx="29" hasCustomPrompt="1"/>
          </p:nvPr>
        </p:nvSpPr>
        <p:spPr>
          <a:xfrm>
            <a:off x="5283071" y="30374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Telefonska številka</a:t>
            </a:r>
            <a:endParaRPr lang="sl-SI" noProof="0" dirty="0"/>
          </a:p>
        </p:txBody>
      </p:sp>
      <p:sp>
        <p:nvSpPr>
          <p:cNvPr id="107" name="Označba mesta za besedilo 2"/>
          <p:cNvSpPr>
            <a:spLocks noGrp="1"/>
          </p:cNvSpPr>
          <p:nvPr>
            <p:ph type="body" sz="quarter" idx="70" hasCustomPrompt="1"/>
          </p:nvPr>
        </p:nvSpPr>
        <p:spPr>
          <a:xfrm>
            <a:off x="5283071" y="313289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Telefonska številka</a:t>
            </a:r>
            <a:endParaRPr lang="sl-SI" noProof="0" dirty="0"/>
          </a:p>
        </p:txBody>
      </p:sp>
      <p:sp>
        <p:nvSpPr>
          <p:cNvPr id="108" name="Označba mesta za besedilo 2"/>
          <p:cNvSpPr>
            <a:spLocks noGrp="1"/>
          </p:cNvSpPr>
          <p:nvPr>
            <p:ph type="body" sz="quarter" idx="71" hasCustomPrompt="1"/>
          </p:nvPr>
        </p:nvSpPr>
        <p:spPr>
          <a:xfrm>
            <a:off x="5283071" y="3261513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E-poštni naslov</a:t>
            </a:r>
            <a:endParaRPr lang="sl-SI" noProof="0" dirty="0"/>
          </a:p>
        </p:txBody>
      </p:sp>
      <p:sp>
        <p:nvSpPr>
          <p:cNvPr id="109" name="Označba mesta za besedilo 2"/>
          <p:cNvSpPr>
            <a:spLocks noGrp="1"/>
          </p:cNvSpPr>
          <p:nvPr>
            <p:ph type="body" sz="quarter" idx="72" hasCustomPrompt="1"/>
          </p:nvPr>
        </p:nvSpPr>
        <p:spPr>
          <a:xfrm>
            <a:off x="5283071" y="335692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Koda za </a:t>
            </a:r>
            <a:r>
              <a:rPr lang="sl-SI" noProof="0" dirty="0" err="1" smtClean="0"/>
              <a:t>Twitter</a:t>
            </a:r>
            <a:endParaRPr lang="sl-SI" noProof="0" dirty="0"/>
          </a:p>
        </p:txBody>
      </p:sp>
      <p:sp>
        <p:nvSpPr>
          <p:cNvPr id="110" name="Označba mesta za besedilo 2"/>
          <p:cNvSpPr>
            <a:spLocks noGrp="1"/>
          </p:cNvSpPr>
          <p:nvPr>
            <p:ph type="body" sz="quarter" idx="73" hasCustomPrompt="1"/>
          </p:nvPr>
        </p:nvSpPr>
        <p:spPr>
          <a:xfrm>
            <a:off x="5283071" y="34472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Spletni naslov spletnega dnevnika</a:t>
            </a:r>
            <a:endParaRPr lang="sl-SI" noProof="0" dirty="0"/>
          </a:p>
        </p:txBody>
      </p:sp>
      <p:sp>
        <p:nvSpPr>
          <p:cNvPr id="144" name="Označba mesta za besedilo 2"/>
          <p:cNvSpPr>
            <a:spLocks noGrp="1"/>
          </p:cNvSpPr>
          <p:nvPr>
            <p:ph type="body" sz="quarter" idx="102" hasCustomPrompt="1"/>
          </p:nvPr>
        </p:nvSpPr>
        <p:spPr>
          <a:xfrm>
            <a:off x="1408176" y="4382097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l-SI" noProof="0" dirty="0" smtClean="0"/>
              <a:t>Tukaj vnesite ime</a:t>
            </a:r>
            <a:endParaRPr lang="sl-SI" noProof="0" dirty="0"/>
          </a:p>
        </p:txBody>
      </p:sp>
      <p:sp>
        <p:nvSpPr>
          <p:cNvPr id="145" name="Označba mesta za besedilo 2"/>
          <p:cNvSpPr>
            <a:spLocks noGrp="1"/>
          </p:cNvSpPr>
          <p:nvPr>
            <p:ph type="body" sz="quarter" idx="103" hasCustomPrompt="1"/>
          </p:nvPr>
        </p:nvSpPr>
        <p:spPr>
          <a:xfrm>
            <a:off x="1408176" y="4558575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l-SI" noProof="0" dirty="0" smtClean="0"/>
              <a:t>Tukaj vnesite naziv ali konjiček</a:t>
            </a:r>
            <a:endParaRPr lang="sl-SI" noProof="0" dirty="0"/>
          </a:p>
        </p:txBody>
      </p:sp>
      <p:sp>
        <p:nvSpPr>
          <p:cNvPr id="146" name="Označba mesta za besedilo 2"/>
          <p:cNvSpPr>
            <a:spLocks noGrp="1"/>
          </p:cNvSpPr>
          <p:nvPr>
            <p:ph type="body" sz="quarter" idx="104" hasCustomPrompt="1"/>
          </p:nvPr>
        </p:nvSpPr>
        <p:spPr>
          <a:xfrm>
            <a:off x="2081674" y="48662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Telefonska številka</a:t>
            </a:r>
            <a:endParaRPr lang="sl-SI" noProof="0" dirty="0"/>
          </a:p>
        </p:txBody>
      </p:sp>
      <p:sp>
        <p:nvSpPr>
          <p:cNvPr id="147" name="Označba mesta za besedilo 2"/>
          <p:cNvSpPr>
            <a:spLocks noGrp="1"/>
          </p:cNvSpPr>
          <p:nvPr>
            <p:ph type="body" sz="quarter" idx="105" hasCustomPrompt="1"/>
          </p:nvPr>
        </p:nvSpPr>
        <p:spPr>
          <a:xfrm>
            <a:off x="2081674" y="496169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Telefonska številka</a:t>
            </a:r>
            <a:endParaRPr lang="sl-SI" noProof="0" dirty="0"/>
          </a:p>
        </p:txBody>
      </p:sp>
      <p:sp>
        <p:nvSpPr>
          <p:cNvPr id="148" name="Označba mesta za besedilo 2"/>
          <p:cNvSpPr>
            <a:spLocks noGrp="1"/>
          </p:cNvSpPr>
          <p:nvPr>
            <p:ph type="body" sz="quarter" idx="106" hasCustomPrompt="1"/>
          </p:nvPr>
        </p:nvSpPr>
        <p:spPr>
          <a:xfrm>
            <a:off x="2081674" y="5090312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E-poštni naslov</a:t>
            </a:r>
            <a:endParaRPr lang="sl-SI" noProof="0" dirty="0"/>
          </a:p>
        </p:txBody>
      </p:sp>
      <p:sp>
        <p:nvSpPr>
          <p:cNvPr id="149" name="Označba mesta za besedilo 2"/>
          <p:cNvSpPr>
            <a:spLocks noGrp="1"/>
          </p:cNvSpPr>
          <p:nvPr>
            <p:ph type="body" sz="quarter" idx="107" hasCustomPrompt="1"/>
          </p:nvPr>
        </p:nvSpPr>
        <p:spPr>
          <a:xfrm>
            <a:off x="2081674" y="5185720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Koda za </a:t>
            </a:r>
            <a:r>
              <a:rPr lang="sl-SI" noProof="0" dirty="0" err="1" smtClean="0"/>
              <a:t>Twitter</a:t>
            </a:r>
            <a:endParaRPr lang="sl-SI" noProof="0" dirty="0"/>
          </a:p>
        </p:txBody>
      </p:sp>
      <p:sp>
        <p:nvSpPr>
          <p:cNvPr id="150" name="Označba mesta za besedilo 2"/>
          <p:cNvSpPr>
            <a:spLocks noGrp="1"/>
          </p:cNvSpPr>
          <p:nvPr>
            <p:ph type="body" sz="quarter" idx="108" hasCustomPrompt="1"/>
          </p:nvPr>
        </p:nvSpPr>
        <p:spPr>
          <a:xfrm>
            <a:off x="2081674" y="52760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Spletni naslov spletnega dnevnika</a:t>
            </a:r>
            <a:endParaRPr lang="sl-SI" noProof="0" dirty="0"/>
          </a:p>
        </p:txBody>
      </p:sp>
      <p:sp>
        <p:nvSpPr>
          <p:cNvPr id="137" name="Označba mesta za besedilo 2"/>
          <p:cNvSpPr>
            <a:spLocks noGrp="1"/>
          </p:cNvSpPr>
          <p:nvPr>
            <p:ph type="body" sz="quarter" idx="95" hasCustomPrompt="1"/>
          </p:nvPr>
        </p:nvSpPr>
        <p:spPr>
          <a:xfrm>
            <a:off x="4609573" y="4382097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l-SI" noProof="0" dirty="0" smtClean="0"/>
              <a:t>Tukaj vnesite ime</a:t>
            </a:r>
            <a:endParaRPr lang="sl-SI" noProof="0" dirty="0"/>
          </a:p>
        </p:txBody>
      </p:sp>
      <p:sp>
        <p:nvSpPr>
          <p:cNvPr id="138" name="Označba mesta za besedilo 2"/>
          <p:cNvSpPr>
            <a:spLocks noGrp="1"/>
          </p:cNvSpPr>
          <p:nvPr>
            <p:ph type="body" sz="quarter" idx="96" hasCustomPrompt="1"/>
          </p:nvPr>
        </p:nvSpPr>
        <p:spPr>
          <a:xfrm>
            <a:off x="4609573" y="4558575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l-SI" noProof="0" dirty="0" smtClean="0"/>
              <a:t>Tukaj vnesite naziv ali konjiček</a:t>
            </a:r>
            <a:endParaRPr lang="sl-SI" noProof="0" dirty="0"/>
          </a:p>
        </p:txBody>
      </p:sp>
      <p:sp>
        <p:nvSpPr>
          <p:cNvPr id="139" name="Označba mesta za besedilo 2"/>
          <p:cNvSpPr>
            <a:spLocks noGrp="1"/>
          </p:cNvSpPr>
          <p:nvPr>
            <p:ph type="body" sz="quarter" idx="97" hasCustomPrompt="1"/>
          </p:nvPr>
        </p:nvSpPr>
        <p:spPr>
          <a:xfrm>
            <a:off x="5283071" y="48662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Telefonska številka</a:t>
            </a:r>
            <a:endParaRPr lang="sl-SI" noProof="0" dirty="0"/>
          </a:p>
        </p:txBody>
      </p:sp>
      <p:sp>
        <p:nvSpPr>
          <p:cNvPr id="140" name="Označba mesta za besedilo 2"/>
          <p:cNvSpPr>
            <a:spLocks noGrp="1"/>
          </p:cNvSpPr>
          <p:nvPr>
            <p:ph type="body" sz="quarter" idx="98" hasCustomPrompt="1"/>
          </p:nvPr>
        </p:nvSpPr>
        <p:spPr>
          <a:xfrm>
            <a:off x="5283071" y="496169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Telefonska številka</a:t>
            </a:r>
            <a:endParaRPr lang="sl-SI" noProof="0" dirty="0"/>
          </a:p>
        </p:txBody>
      </p:sp>
      <p:sp>
        <p:nvSpPr>
          <p:cNvPr id="141" name="Označba mesta za besedilo 2"/>
          <p:cNvSpPr>
            <a:spLocks noGrp="1"/>
          </p:cNvSpPr>
          <p:nvPr>
            <p:ph type="body" sz="quarter" idx="99" hasCustomPrompt="1"/>
          </p:nvPr>
        </p:nvSpPr>
        <p:spPr>
          <a:xfrm>
            <a:off x="5283071" y="5090312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E-poštni naslov</a:t>
            </a:r>
            <a:endParaRPr lang="sl-SI" noProof="0" dirty="0"/>
          </a:p>
        </p:txBody>
      </p:sp>
      <p:sp>
        <p:nvSpPr>
          <p:cNvPr id="142" name="Označba mesta za besedilo 2"/>
          <p:cNvSpPr>
            <a:spLocks noGrp="1"/>
          </p:cNvSpPr>
          <p:nvPr>
            <p:ph type="body" sz="quarter" idx="100" hasCustomPrompt="1"/>
          </p:nvPr>
        </p:nvSpPr>
        <p:spPr>
          <a:xfrm>
            <a:off x="5283071" y="5185720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Koda za </a:t>
            </a:r>
            <a:r>
              <a:rPr lang="sl-SI" noProof="0" dirty="0" err="1" smtClean="0"/>
              <a:t>Twitter</a:t>
            </a:r>
            <a:endParaRPr lang="sl-SI" noProof="0" dirty="0"/>
          </a:p>
        </p:txBody>
      </p:sp>
      <p:sp>
        <p:nvSpPr>
          <p:cNvPr id="143" name="Označba mesta za besedilo 2"/>
          <p:cNvSpPr>
            <a:spLocks noGrp="1"/>
          </p:cNvSpPr>
          <p:nvPr>
            <p:ph type="body" sz="quarter" idx="101" hasCustomPrompt="1"/>
          </p:nvPr>
        </p:nvSpPr>
        <p:spPr>
          <a:xfrm>
            <a:off x="5283071" y="52760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Spletni naslov spletnega dnevnika</a:t>
            </a:r>
            <a:endParaRPr lang="sl-SI" noProof="0" dirty="0"/>
          </a:p>
        </p:txBody>
      </p:sp>
      <p:sp>
        <p:nvSpPr>
          <p:cNvPr id="158" name="Označba mesta za besedilo 2"/>
          <p:cNvSpPr>
            <a:spLocks noGrp="1"/>
          </p:cNvSpPr>
          <p:nvPr>
            <p:ph type="body" sz="quarter" idx="116" hasCustomPrompt="1"/>
          </p:nvPr>
        </p:nvSpPr>
        <p:spPr>
          <a:xfrm>
            <a:off x="1408176" y="621089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l-SI" noProof="0" dirty="0" smtClean="0"/>
              <a:t>Tukaj vnesite ime</a:t>
            </a:r>
            <a:endParaRPr lang="sl-SI" noProof="0" dirty="0"/>
          </a:p>
        </p:txBody>
      </p:sp>
      <p:sp>
        <p:nvSpPr>
          <p:cNvPr id="159" name="Označba mesta za besedilo 2"/>
          <p:cNvSpPr>
            <a:spLocks noGrp="1"/>
          </p:cNvSpPr>
          <p:nvPr>
            <p:ph type="body" sz="quarter" idx="117" hasCustomPrompt="1"/>
          </p:nvPr>
        </p:nvSpPr>
        <p:spPr>
          <a:xfrm>
            <a:off x="1408176" y="638737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l-SI" noProof="0" dirty="0" smtClean="0"/>
              <a:t>Tukaj vnesite naziv ali konjiček</a:t>
            </a:r>
            <a:endParaRPr lang="sl-SI" noProof="0" dirty="0"/>
          </a:p>
        </p:txBody>
      </p:sp>
      <p:sp>
        <p:nvSpPr>
          <p:cNvPr id="160" name="Označba mesta za besedilo 2"/>
          <p:cNvSpPr>
            <a:spLocks noGrp="1"/>
          </p:cNvSpPr>
          <p:nvPr>
            <p:ph type="body" sz="quarter" idx="118" hasCustomPrompt="1"/>
          </p:nvPr>
        </p:nvSpPr>
        <p:spPr>
          <a:xfrm>
            <a:off x="2081674" y="66950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Telefonska številka</a:t>
            </a:r>
            <a:endParaRPr lang="sl-SI" noProof="0" dirty="0"/>
          </a:p>
        </p:txBody>
      </p:sp>
      <p:sp>
        <p:nvSpPr>
          <p:cNvPr id="161" name="Označba mesta za besedilo 2"/>
          <p:cNvSpPr>
            <a:spLocks noGrp="1"/>
          </p:cNvSpPr>
          <p:nvPr>
            <p:ph type="body" sz="quarter" idx="119" hasCustomPrompt="1"/>
          </p:nvPr>
        </p:nvSpPr>
        <p:spPr>
          <a:xfrm>
            <a:off x="2081674" y="679049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Telefonska številka</a:t>
            </a:r>
            <a:endParaRPr lang="sl-SI" noProof="0" dirty="0"/>
          </a:p>
        </p:txBody>
      </p:sp>
      <p:sp>
        <p:nvSpPr>
          <p:cNvPr id="162" name="Označba mesta za besedilo 2"/>
          <p:cNvSpPr>
            <a:spLocks noGrp="1"/>
          </p:cNvSpPr>
          <p:nvPr>
            <p:ph type="body" sz="quarter" idx="120" hasCustomPrompt="1"/>
          </p:nvPr>
        </p:nvSpPr>
        <p:spPr>
          <a:xfrm>
            <a:off x="2081674" y="691911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E-poštni naslov</a:t>
            </a:r>
            <a:endParaRPr lang="sl-SI" noProof="0" dirty="0"/>
          </a:p>
        </p:txBody>
      </p:sp>
      <p:sp>
        <p:nvSpPr>
          <p:cNvPr id="163" name="Označba mesta za besedilo 2"/>
          <p:cNvSpPr>
            <a:spLocks noGrp="1"/>
          </p:cNvSpPr>
          <p:nvPr>
            <p:ph type="body" sz="quarter" idx="121" hasCustomPrompt="1"/>
          </p:nvPr>
        </p:nvSpPr>
        <p:spPr>
          <a:xfrm>
            <a:off x="2081674" y="701451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Koda za </a:t>
            </a:r>
            <a:r>
              <a:rPr lang="sl-SI" noProof="0" dirty="0" err="1" smtClean="0"/>
              <a:t>Twitter</a:t>
            </a:r>
            <a:endParaRPr lang="sl-SI" noProof="0" dirty="0"/>
          </a:p>
        </p:txBody>
      </p:sp>
      <p:sp>
        <p:nvSpPr>
          <p:cNvPr id="164" name="Označba mesta za besedilo 2"/>
          <p:cNvSpPr>
            <a:spLocks noGrp="1"/>
          </p:cNvSpPr>
          <p:nvPr>
            <p:ph type="body" sz="quarter" idx="122" hasCustomPrompt="1"/>
          </p:nvPr>
        </p:nvSpPr>
        <p:spPr>
          <a:xfrm>
            <a:off x="2081674" y="71048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Spletni naslov spletnega dnevnika</a:t>
            </a:r>
            <a:endParaRPr lang="sl-SI" noProof="0" dirty="0"/>
          </a:p>
        </p:txBody>
      </p:sp>
      <p:sp>
        <p:nvSpPr>
          <p:cNvPr id="151" name="Označba mesta za besedilo 2"/>
          <p:cNvSpPr>
            <a:spLocks noGrp="1"/>
          </p:cNvSpPr>
          <p:nvPr>
            <p:ph type="body" sz="quarter" idx="109" hasCustomPrompt="1"/>
          </p:nvPr>
        </p:nvSpPr>
        <p:spPr>
          <a:xfrm>
            <a:off x="4609573" y="621089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l-SI" noProof="0" dirty="0" smtClean="0"/>
              <a:t>Tukaj vnesite ime</a:t>
            </a:r>
            <a:endParaRPr lang="sl-SI" noProof="0" dirty="0"/>
          </a:p>
        </p:txBody>
      </p:sp>
      <p:sp>
        <p:nvSpPr>
          <p:cNvPr id="152" name="Označba mesta za besedilo 2"/>
          <p:cNvSpPr>
            <a:spLocks noGrp="1"/>
          </p:cNvSpPr>
          <p:nvPr>
            <p:ph type="body" sz="quarter" idx="110" hasCustomPrompt="1"/>
          </p:nvPr>
        </p:nvSpPr>
        <p:spPr>
          <a:xfrm>
            <a:off x="4609573" y="638737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l-SI" noProof="0" dirty="0" smtClean="0"/>
              <a:t>Tukaj vnesite naziv ali konjiček</a:t>
            </a:r>
            <a:endParaRPr lang="sl-SI" noProof="0" dirty="0"/>
          </a:p>
        </p:txBody>
      </p:sp>
      <p:sp>
        <p:nvSpPr>
          <p:cNvPr id="153" name="Označba mesta za besedilo 2"/>
          <p:cNvSpPr>
            <a:spLocks noGrp="1"/>
          </p:cNvSpPr>
          <p:nvPr>
            <p:ph type="body" sz="quarter" idx="111" hasCustomPrompt="1"/>
          </p:nvPr>
        </p:nvSpPr>
        <p:spPr>
          <a:xfrm>
            <a:off x="5283071" y="66950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Telefonska številka</a:t>
            </a:r>
            <a:endParaRPr lang="sl-SI" noProof="0" dirty="0"/>
          </a:p>
        </p:txBody>
      </p:sp>
      <p:sp>
        <p:nvSpPr>
          <p:cNvPr id="154" name="Označba mesta za besedilo 2"/>
          <p:cNvSpPr>
            <a:spLocks noGrp="1"/>
          </p:cNvSpPr>
          <p:nvPr>
            <p:ph type="body" sz="quarter" idx="112" hasCustomPrompt="1"/>
          </p:nvPr>
        </p:nvSpPr>
        <p:spPr>
          <a:xfrm>
            <a:off x="5283071" y="679049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Telefonska številka</a:t>
            </a:r>
            <a:endParaRPr lang="sl-SI" noProof="0" dirty="0"/>
          </a:p>
        </p:txBody>
      </p:sp>
      <p:sp>
        <p:nvSpPr>
          <p:cNvPr id="155" name="Označba mesta za besedilo 2"/>
          <p:cNvSpPr>
            <a:spLocks noGrp="1"/>
          </p:cNvSpPr>
          <p:nvPr>
            <p:ph type="body" sz="quarter" idx="113" hasCustomPrompt="1"/>
          </p:nvPr>
        </p:nvSpPr>
        <p:spPr>
          <a:xfrm>
            <a:off x="5283071" y="691911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E-poštni naslov</a:t>
            </a:r>
            <a:endParaRPr lang="sl-SI" noProof="0" dirty="0"/>
          </a:p>
        </p:txBody>
      </p:sp>
      <p:sp>
        <p:nvSpPr>
          <p:cNvPr id="156" name="Označba mesta za besedilo 2"/>
          <p:cNvSpPr>
            <a:spLocks noGrp="1"/>
          </p:cNvSpPr>
          <p:nvPr>
            <p:ph type="body" sz="quarter" idx="114" hasCustomPrompt="1"/>
          </p:nvPr>
        </p:nvSpPr>
        <p:spPr>
          <a:xfrm>
            <a:off x="5283071" y="701451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Koda za </a:t>
            </a:r>
            <a:r>
              <a:rPr lang="sl-SI" noProof="0" dirty="0" err="1" smtClean="0"/>
              <a:t>Twitter</a:t>
            </a:r>
            <a:endParaRPr lang="sl-SI" noProof="0" dirty="0"/>
          </a:p>
        </p:txBody>
      </p:sp>
      <p:sp>
        <p:nvSpPr>
          <p:cNvPr id="157" name="Označba mesta za besedilo 2"/>
          <p:cNvSpPr>
            <a:spLocks noGrp="1"/>
          </p:cNvSpPr>
          <p:nvPr>
            <p:ph type="body" sz="quarter" idx="115" hasCustomPrompt="1"/>
          </p:nvPr>
        </p:nvSpPr>
        <p:spPr>
          <a:xfrm>
            <a:off x="5283071" y="71048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Spletni naslov spletnega dnevnika</a:t>
            </a:r>
            <a:endParaRPr lang="sl-SI" noProof="0" dirty="0"/>
          </a:p>
        </p:txBody>
      </p:sp>
      <p:sp>
        <p:nvSpPr>
          <p:cNvPr id="172" name="Označba mesta za besedilo 2"/>
          <p:cNvSpPr>
            <a:spLocks noGrp="1"/>
          </p:cNvSpPr>
          <p:nvPr>
            <p:ph type="body" sz="quarter" idx="130" hasCustomPrompt="1"/>
          </p:nvPr>
        </p:nvSpPr>
        <p:spPr>
          <a:xfrm>
            <a:off x="1408176" y="80375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l-SI" noProof="0" dirty="0" smtClean="0"/>
              <a:t>Tukaj vnesite ime</a:t>
            </a:r>
            <a:endParaRPr lang="sl-SI" noProof="0" dirty="0"/>
          </a:p>
        </p:txBody>
      </p:sp>
      <p:sp>
        <p:nvSpPr>
          <p:cNvPr id="173" name="Označba mesta za besedilo 2"/>
          <p:cNvSpPr>
            <a:spLocks noGrp="1"/>
          </p:cNvSpPr>
          <p:nvPr>
            <p:ph type="body" sz="quarter" idx="131" hasCustomPrompt="1"/>
          </p:nvPr>
        </p:nvSpPr>
        <p:spPr>
          <a:xfrm>
            <a:off x="1408176" y="82140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l-SI" noProof="0" dirty="0" smtClean="0"/>
              <a:t>Tukaj vnesite naziv ali konjiček</a:t>
            </a:r>
            <a:endParaRPr lang="sl-SI" noProof="0" dirty="0"/>
          </a:p>
        </p:txBody>
      </p:sp>
      <p:sp>
        <p:nvSpPr>
          <p:cNvPr id="174" name="Označba mesta za besedilo 2"/>
          <p:cNvSpPr>
            <a:spLocks noGrp="1"/>
          </p:cNvSpPr>
          <p:nvPr>
            <p:ph type="body" sz="quarter" idx="132" hasCustomPrompt="1"/>
          </p:nvPr>
        </p:nvSpPr>
        <p:spPr>
          <a:xfrm>
            <a:off x="2081674" y="85217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Telefonska številka</a:t>
            </a:r>
            <a:endParaRPr lang="sl-SI" noProof="0" dirty="0"/>
          </a:p>
        </p:txBody>
      </p:sp>
      <p:sp>
        <p:nvSpPr>
          <p:cNvPr id="175" name="Označba mesta za besedilo 2"/>
          <p:cNvSpPr>
            <a:spLocks noGrp="1"/>
          </p:cNvSpPr>
          <p:nvPr>
            <p:ph type="body" sz="quarter" idx="133" hasCustomPrompt="1"/>
          </p:nvPr>
        </p:nvSpPr>
        <p:spPr>
          <a:xfrm>
            <a:off x="2081674" y="86171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Telefonska številka</a:t>
            </a:r>
            <a:endParaRPr lang="sl-SI" noProof="0" dirty="0"/>
          </a:p>
        </p:txBody>
      </p:sp>
      <p:sp>
        <p:nvSpPr>
          <p:cNvPr id="176" name="Označba mesta za besedilo 2"/>
          <p:cNvSpPr>
            <a:spLocks noGrp="1"/>
          </p:cNvSpPr>
          <p:nvPr>
            <p:ph type="body" sz="quarter" idx="134" hasCustomPrompt="1"/>
          </p:nvPr>
        </p:nvSpPr>
        <p:spPr>
          <a:xfrm>
            <a:off x="2081674" y="87457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E-poštni naslov</a:t>
            </a:r>
            <a:endParaRPr lang="sl-SI" noProof="0" dirty="0"/>
          </a:p>
        </p:txBody>
      </p:sp>
      <p:sp>
        <p:nvSpPr>
          <p:cNvPr id="177" name="Označba mesta za besedilo 2"/>
          <p:cNvSpPr>
            <a:spLocks noGrp="1"/>
          </p:cNvSpPr>
          <p:nvPr>
            <p:ph type="body" sz="quarter" idx="135" hasCustomPrompt="1"/>
          </p:nvPr>
        </p:nvSpPr>
        <p:spPr>
          <a:xfrm>
            <a:off x="2081674" y="88411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Koda za </a:t>
            </a:r>
            <a:r>
              <a:rPr lang="sl-SI" noProof="0" dirty="0" err="1" smtClean="0"/>
              <a:t>Twitter</a:t>
            </a:r>
            <a:endParaRPr lang="sl-SI" noProof="0" dirty="0"/>
          </a:p>
        </p:txBody>
      </p:sp>
      <p:sp>
        <p:nvSpPr>
          <p:cNvPr id="178" name="Označba mesta za besedilo 2"/>
          <p:cNvSpPr>
            <a:spLocks noGrp="1"/>
          </p:cNvSpPr>
          <p:nvPr>
            <p:ph type="body" sz="quarter" idx="136" hasCustomPrompt="1"/>
          </p:nvPr>
        </p:nvSpPr>
        <p:spPr>
          <a:xfrm>
            <a:off x="2081674" y="8931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Spletni naslov spletnega dnevnika</a:t>
            </a:r>
            <a:endParaRPr lang="sl-SI" noProof="0" dirty="0"/>
          </a:p>
        </p:txBody>
      </p:sp>
      <p:sp>
        <p:nvSpPr>
          <p:cNvPr id="165" name="Označba mesta za besedilo 2"/>
          <p:cNvSpPr>
            <a:spLocks noGrp="1"/>
          </p:cNvSpPr>
          <p:nvPr>
            <p:ph type="body" sz="quarter" idx="123" hasCustomPrompt="1"/>
          </p:nvPr>
        </p:nvSpPr>
        <p:spPr>
          <a:xfrm>
            <a:off x="4609573" y="80375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l-SI" noProof="0" dirty="0" smtClean="0"/>
              <a:t>Tukaj vnesite ime</a:t>
            </a:r>
            <a:endParaRPr lang="sl-SI" noProof="0" dirty="0"/>
          </a:p>
        </p:txBody>
      </p:sp>
      <p:sp>
        <p:nvSpPr>
          <p:cNvPr id="166" name="Označba mesta za besedilo 2"/>
          <p:cNvSpPr>
            <a:spLocks noGrp="1"/>
          </p:cNvSpPr>
          <p:nvPr>
            <p:ph type="body" sz="quarter" idx="124" hasCustomPrompt="1"/>
          </p:nvPr>
        </p:nvSpPr>
        <p:spPr>
          <a:xfrm>
            <a:off x="4609573" y="82140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l-SI" noProof="0" dirty="0" smtClean="0"/>
              <a:t>Tukaj vnesite naziv ali konjiček</a:t>
            </a:r>
            <a:endParaRPr lang="sl-SI" noProof="0" dirty="0"/>
          </a:p>
        </p:txBody>
      </p:sp>
      <p:sp>
        <p:nvSpPr>
          <p:cNvPr id="167" name="Označba mesta za besedilo 2"/>
          <p:cNvSpPr>
            <a:spLocks noGrp="1"/>
          </p:cNvSpPr>
          <p:nvPr>
            <p:ph type="body" sz="quarter" idx="125" hasCustomPrompt="1"/>
          </p:nvPr>
        </p:nvSpPr>
        <p:spPr>
          <a:xfrm>
            <a:off x="5283071" y="85217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Telefonska številka</a:t>
            </a:r>
            <a:endParaRPr lang="sl-SI" noProof="0" dirty="0"/>
          </a:p>
        </p:txBody>
      </p:sp>
      <p:sp>
        <p:nvSpPr>
          <p:cNvPr id="168" name="Označba mesta za besedilo 2"/>
          <p:cNvSpPr>
            <a:spLocks noGrp="1"/>
          </p:cNvSpPr>
          <p:nvPr>
            <p:ph type="body" sz="quarter" idx="126" hasCustomPrompt="1"/>
          </p:nvPr>
        </p:nvSpPr>
        <p:spPr>
          <a:xfrm>
            <a:off x="5283071" y="86171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Telefonska številka</a:t>
            </a:r>
            <a:endParaRPr lang="sl-SI" noProof="0" dirty="0"/>
          </a:p>
        </p:txBody>
      </p:sp>
      <p:sp>
        <p:nvSpPr>
          <p:cNvPr id="169" name="Označba mesta za besedilo 2"/>
          <p:cNvSpPr>
            <a:spLocks noGrp="1"/>
          </p:cNvSpPr>
          <p:nvPr>
            <p:ph type="body" sz="quarter" idx="127" hasCustomPrompt="1"/>
          </p:nvPr>
        </p:nvSpPr>
        <p:spPr>
          <a:xfrm>
            <a:off x="5283071" y="87457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E-poštni naslov</a:t>
            </a:r>
            <a:endParaRPr lang="sl-SI" noProof="0" dirty="0"/>
          </a:p>
        </p:txBody>
      </p:sp>
      <p:sp>
        <p:nvSpPr>
          <p:cNvPr id="170" name="Označba mesta za besedilo 2"/>
          <p:cNvSpPr>
            <a:spLocks noGrp="1"/>
          </p:cNvSpPr>
          <p:nvPr>
            <p:ph type="body" sz="quarter" idx="128" hasCustomPrompt="1"/>
          </p:nvPr>
        </p:nvSpPr>
        <p:spPr>
          <a:xfrm>
            <a:off x="5283071" y="88411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Koda za </a:t>
            </a:r>
            <a:r>
              <a:rPr lang="sl-SI" noProof="0" dirty="0" err="1" smtClean="0"/>
              <a:t>Twitter</a:t>
            </a:r>
            <a:endParaRPr lang="sl-SI" noProof="0" dirty="0"/>
          </a:p>
        </p:txBody>
      </p:sp>
      <p:sp>
        <p:nvSpPr>
          <p:cNvPr id="171" name="Označba mesta za besedilo 2"/>
          <p:cNvSpPr>
            <a:spLocks noGrp="1"/>
          </p:cNvSpPr>
          <p:nvPr>
            <p:ph type="body" sz="quarter" idx="129" hasCustomPrompt="1"/>
          </p:nvPr>
        </p:nvSpPr>
        <p:spPr>
          <a:xfrm>
            <a:off x="5283071" y="8931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l-SI" noProof="0" dirty="0" smtClean="0"/>
              <a:t>Spletni naslov spletnega dnevnika</a:t>
            </a:r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mreža vizitke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Pravokotnik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9" name="Pravokotnik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0" name="Pravokotnik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Pravokotnik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2" name="Pravokotnik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3" name="Pravokotnik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Pravokotnik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5" name="Pravokotnik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6" name="Pravokotnik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7" name="Pravokotnik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Označba mesta za naslov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l"/>
              <a:t>Kliknite, če želite urediti slog naslova matrice</a:t>
            </a:r>
            <a:endParaRPr lang="en-US" dirty="0"/>
          </a:p>
        </p:txBody>
      </p:sp>
      <p:sp>
        <p:nvSpPr>
          <p:cNvPr id="3" name="Označba mesta za besedilo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l"/>
              <a:t>Kliknite, če želite urediti sloge besedila matrice</a:t>
            </a:r>
          </a:p>
          <a:p>
            <a:pPr lvl="1" rtl="0"/>
            <a:r>
              <a:rPr lang="sl"/>
              <a:t>Druga raven</a:t>
            </a:r>
          </a:p>
          <a:p>
            <a:pPr lvl="2" rtl="0"/>
            <a:r>
              <a:rPr lang="sl"/>
              <a:t>Tretja raven</a:t>
            </a:r>
          </a:p>
          <a:p>
            <a:pPr lvl="3" rtl="0"/>
            <a:r>
              <a:rPr lang="sl"/>
              <a:t>Četrta raven</a:t>
            </a:r>
          </a:p>
          <a:p>
            <a:pPr lvl="4" rtl="0"/>
            <a:r>
              <a:rPr lang="sl"/>
              <a:t>Peta raven</a:t>
            </a:r>
            <a:endParaRPr lang="en-US" dirty="0"/>
          </a:p>
        </p:txBody>
      </p:sp>
      <p:sp>
        <p:nvSpPr>
          <p:cNvPr id="4" name="Označba mesta za datum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smtClean="0"/>
              <a:t>31.7.2013</a:t>
            </a:r>
            <a:endParaRPr lang="en-US"/>
          </a:p>
        </p:txBody>
      </p:sp>
      <p:sp>
        <p:nvSpPr>
          <p:cNvPr id="5" name="Označba mesta za nogo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Označba mesta za številko diapozitiva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smtClean="0"/>
              <a:t>‹#›</a:t>
            </a:r>
            <a:endParaRPr lang="en-US"/>
          </a:p>
        </p:txBody>
      </p:sp>
      <p:grpSp>
        <p:nvGrpSpPr>
          <p:cNvPr id="19" name="Skupina 18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Slika 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Slika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Slika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Slika 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Slika 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Slika 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Slika 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Slika 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Skupina 35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Skupina 182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Slika 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Slika 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Slika 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Slika 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Slika 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Slika 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Slika 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Slika 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Skupina 19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Skupina 197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Slika 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Slika 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Slika 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Slika 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Slika 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Slika 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Slika 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Slika 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Skupina 20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Skupina 212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Slika 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Slika 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Slika 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Slika 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Slika 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Slika 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Slika 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Slika 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Skupina 22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Skupina 227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Slika 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Slika 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Slika 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Slika 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Slika 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Slika 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Slika 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Slika 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Skupina 23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Skupina 242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Slika 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Slika 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Slika 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Slika 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Slika 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Slika 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Slika 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Slika 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Skupina 25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Skupina 257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Slika 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Slika 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Slika 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Slika 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Slika 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Slika 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Slika 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Slika 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Skupina 26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Skupina 272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Slika 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Slika 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Slika 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Slika 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Slika 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Slika 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Slika 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Slika 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Skupina 28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Skupina 287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Slika 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Slika 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Slika 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Slika 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Slika 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Slika 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Slika 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Slika 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Skupina 29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Skupina 302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Slika 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Slika 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Slika 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Slika 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Slika 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Slika 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Slika 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Slika 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Skupina 31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Označba mesta za besedilo 148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r>
              <a:rPr lang="sl-SI" dirty="0" smtClean="0"/>
              <a:t>Janko Cajhen</a:t>
            </a:r>
            <a:endParaRPr lang="sl-SI" dirty="0"/>
          </a:p>
        </p:txBody>
      </p:sp>
      <p:sp>
        <p:nvSpPr>
          <p:cNvPr id="150" name="Označba mesta za besedilo 149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r>
              <a:rPr lang="sl-SI" dirty="0" smtClean="0"/>
              <a:t>Ljubitelj kolažev in rokodelstva</a:t>
            </a:r>
            <a:endParaRPr lang="sl-SI" dirty="0"/>
          </a:p>
        </p:txBody>
      </p:sp>
      <p:sp>
        <p:nvSpPr>
          <p:cNvPr id="151" name="Označba mesta za besedilo 150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r>
              <a:rPr lang="sl-SI" dirty="0" smtClean="0"/>
              <a:t>030 000 001 – mobilni telefon</a:t>
            </a:r>
            <a:endParaRPr lang="sl-SI" dirty="0"/>
          </a:p>
        </p:txBody>
      </p:sp>
      <p:sp>
        <p:nvSpPr>
          <p:cNvPr id="152" name="Označba mesta za besedilo 151"/>
          <p:cNvSpPr>
            <a:spLocks noGrp="1"/>
          </p:cNvSpPr>
          <p:nvPr>
            <p:ph type="body" sz="quarter" idx="91"/>
          </p:nvPr>
        </p:nvSpPr>
        <p:spPr/>
        <p:txBody>
          <a:bodyPr rtlCol="0"/>
          <a:lstStyle/>
          <a:p>
            <a:pPr rtl="0"/>
            <a:r>
              <a:rPr lang="sl-SI" dirty="0" smtClean="0"/>
              <a:t>01 1231 111 – telefon doma</a:t>
            </a:r>
            <a:endParaRPr lang="sl-SI" dirty="0"/>
          </a:p>
        </p:txBody>
      </p:sp>
      <p:sp>
        <p:nvSpPr>
          <p:cNvPr id="153" name="Označba mesta za besedilo 152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r>
              <a:rPr lang="sl-SI" dirty="0" smtClean="0"/>
              <a:t>jcajhen@example.com</a:t>
            </a:r>
            <a:endParaRPr lang="sl-SI" dirty="0"/>
          </a:p>
        </p:txBody>
      </p:sp>
      <p:sp>
        <p:nvSpPr>
          <p:cNvPr id="154" name="Označba mesta za besedilo 153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r>
              <a:rPr lang="sl-SI" dirty="0" smtClean="0"/>
              <a:t>@</a:t>
            </a:r>
            <a:r>
              <a:rPr lang="sl-SI" dirty="0" err="1" smtClean="0"/>
              <a:t>jcajhenexamplecom</a:t>
            </a:r>
            <a:endParaRPr lang="sl-SI" dirty="0"/>
          </a:p>
        </p:txBody>
      </p:sp>
      <p:sp>
        <p:nvSpPr>
          <p:cNvPr id="155" name="Označba mesta za besedilo 154"/>
          <p:cNvSpPr>
            <a:spLocks noGrp="1"/>
          </p:cNvSpPr>
          <p:nvPr>
            <p:ph type="body" sz="quarter" idx="94"/>
          </p:nvPr>
        </p:nvSpPr>
        <p:spPr/>
        <p:txBody>
          <a:bodyPr rtlCol="0">
            <a:normAutofit fontScale="92500"/>
          </a:bodyPr>
          <a:lstStyle/>
          <a:p>
            <a:pPr rtl="0"/>
            <a:r>
              <a:rPr lang="sl-SI" dirty="0" smtClean="0"/>
              <a:t>www.example.com/jcajhen/spletni dnevnik</a:t>
            </a:r>
            <a:endParaRPr lang="sl-SI" dirty="0"/>
          </a:p>
        </p:txBody>
      </p:sp>
      <p:sp>
        <p:nvSpPr>
          <p:cNvPr id="325" name="Označba mesta za besedilo 324"/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26" name="Označba mesta za besedilo 325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27" name="Označba mesta za besedilo 326"/>
          <p:cNvSpPr>
            <a:spLocks noGrp="1"/>
          </p:cNvSpPr>
          <p:nvPr>
            <p:ph type="body" sz="quarter" idx="83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28" name="Označba mesta za besedilo 327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29" name="Označba mesta za besedilo 328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30" name="Označba mesta za besedilo 329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31" name="Označba mesta za besedilo 330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18" name="Označba mesta za besedilo 317"/>
          <p:cNvSpPr>
            <a:spLocks noGrp="1"/>
          </p:cNvSpPr>
          <p:nvPr>
            <p:ph type="body" sz="quarter" idx="74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19" name="Označba mesta za besedilo 318"/>
          <p:cNvSpPr>
            <a:spLocks noGrp="1"/>
          </p:cNvSpPr>
          <p:nvPr>
            <p:ph type="body" sz="quarter" idx="75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20" name="Označba mesta za besedilo 319"/>
          <p:cNvSpPr>
            <a:spLocks noGrp="1"/>
          </p:cNvSpPr>
          <p:nvPr>
            <p:ph type="body" sz="quarter" idx="76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21" name="Označba mesta za besedilo 320"/>
          <p:cNvSpPr>
            <a:spLocks noGrp="1"/>
          </p:cNvSpPr>
          <p:nvPr>
            <p:ph type="body" sz="quarter" idx="77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22" name="Označba mesta za besedilo 321"/>
          <p:cNvSpPr>
            <a:spLocks noGrp="1"/>
          </p:cNvSpPr>
          <p:nvPr>
            <p:ph type="body" sz="quarter" idx="78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23" name="Označba mesta za besedilo 322"/>
          <p:cNvSpPr>
            <a:spLocks noGrp="1"/>
          </p:cNvSpPr>
          <p:nvPr>
            <p:ph type="body" sz="quarter" idx="79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24" name="Označba mesta za besedilo 323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11" name="Označba mesta za besedilo 3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13" name="Označba mesta za besedilo 3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12" name="Označba mesta za besedilo 3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14" name="Označba mesta za besedilo 313"/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15" name="Označba mesta za besedilo 314"/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16" name="Označba mesta za besedilo 315"/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17" name="Označba mesta za besedilo 316"/>
          <p:cNvSpPr>
            <a:spLocks noGrp="1"/>
          </p:cNvSpPr>
          <p:nvPr>
            <p:ph type="body" sz="quarter" idx="73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39" name="Označba mesta za besedilo 338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40" name="Označba mesta za besedilo 339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41" name="Označba mesta za besedilo 340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42" name="Označba mesta za besedilo 341"/>
          <p:cNvSpPr>
            <a:spLocks noGrp="1"/>
          </p:cNvSpPr>
          <p:nvPr>
            <p:ph type="body" sz="quarter" idx="105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43" name="Označba mesta za besedilo 342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44" name="Označba mesta za besedilo 343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45" name="Označba mesta za besedilo 344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32" name="Označba mesta za besedilo 331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33" name="Označba mesta za besedilo 332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34" name="Označba mesta za besedilo 333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35" name="Označba mesta za besedilo 334"/>
          <p:cNvSpPr>
            <a:spLocks noGrp="1"/>
          </p:cNvSpPr>
          <p:nvPr>
            <p:ph type="body" sz="quarter" idx="98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36" name="Označba mesta za besedilo 335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37" name="Označba mesta za besedilo 336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38" name="Označba mesta za besedilo 337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53" name="Označba mesta za besedilo 352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54" name="Označba mesta za besedilo 353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55" name="Označba mesta za besedilo 354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56" name="Označba mesta za besedilo 355"/>
          <p:cNvSpPr>
            <a:spLocks noGrp="1"/>
          </p:cNvSpPr>
          <p:nvPr>
            <p:ph type="body" sz="quarter" idx="119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57" name="Označba mesta za besedilo 35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58" name="Označba mesta za besedilo 35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59" name="Označba mesta za besedilo 35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46" name="Označba mesta za besedilo 345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47" name="Označba mesta za besedilo 346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48" name="Označba mesta za besedilo 347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49" name="Označba mesta za besedilo 348"/>
          <p:cNvSpPr>
            <a:spLocks noGrp="1"/>
          </p:cNvSpPr>
          <p:nvPr>
            <p:ph type="body" sz="quarter" idx="112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50" name="Označba mesta za besedilo 349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51" name="Označba mesta za besedilo 350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52" name="Označba mesta za besedilo 351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67" name="Označba mesta za besedilo 366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68" name="Označba mesta za besedilo 367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69" name="Označba mesta za besedilo 368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70" name="Označba mesta za besedilo 369"/>
          <p:cNvSpPr>
            <a:spLocks noGrp="1"/>
          </p:cNvSpPr>
          <p:nvPr>
            <p:ph type="body" sz="quarter" idx="133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71" name="Označba mesta za besedilo 370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72" name="Označba mesta za besedilo 371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73" name="Označba mesta za besedilo 372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60" name="Označba mesta za besedilo 35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61" name="Označba mesta za besedilo 36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62" name="Označba mesta za besedilo 36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63" name="Označba mesta za besedilo 362"/>
          <p:cNvSpPr>
            <a:spLocks noGrp="1"/>
          </p:cNvSpPr>
          <p:nvPr>
            <p:ph type="body" sz="quarter" idx="126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64" name="Označba mesta za besedilo 363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65" name="Označba mesta za besedilo 364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366" name="Označba mesta za besedilo 365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zitke – pikapolonice – poravnano levo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986302A7-2254-4F14-A866-DB6814BDBF76}" vid="{9A034F27-AE07-4828-9EFC-A86FAD437F35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A2C5C2-251D-4097-9340-6254E26FB42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2ECA5EA-6BFB-4570-94A4-A525B83CFD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C72CD0E-43BF-4E75-86D7-ACF9AC2E83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</Words>
  <Application>Microsoft Office PowerPoint</Application>
  <PresentationFormat>Po meri</PresentationFormat>
  <Paragraphs>11</Paragraphs>
  <Slides>1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Candara</vt:lpstr>
      <vt:lpstr>Vizitke – pikapolonice – poravnano levo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2013-07-31T14:25:52Z</dcterms:created>
  <dcterms:modified xsi:type="dcterms:W3CDTF">2013-12-19T05:55:16Z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