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91" d="100"/>
          <a:sy n="91" d="100"/>
        </p:scale>
        <p:origin x="17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22ED3ACB-321E-43AD-AFD6-8A5BA17E0529}" type="datetime1">
              <a:rPr lang="sl-SI" smtClean="0"/>
              <a:t>17.12.2013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51C54FC3-7019-4130-999F-2934A1BA08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9697F3CE-4131-49E3-8800-F9F7357432D6}" type="datetime1">
              <a:rPr lang="sl-SI" smtClean="0"/>
              <a:pPr/>
              <a:t>17.12.2013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FB1DC21C-4BBA-449A-9AC6-2347AA4403EC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sl-SI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Če želite to vabilo spremeniti, zamenjajte vzorčno vsebino s svojo.</a:t>
            </a:r>
            <a:r>
              <a:rPr lang="sl-SI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Če ne želite uporabiti predloge, na zavihku »Osnovno« pritisnite gumb »Nov diapozitiv« in vstavite novo stran vabil. Zdaj pa vnesite svoje besedilo </a:t>
            </a:r>
            <a:r>
              <a:rPr lang="sl-SI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 slike v </a:t>
            </a:r>
            <a:r>
              <a:rPr lang="sl-SI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prazne označbe mesta.</a:t>
            </a:r>
            <a:endParaRPr lang="sl-SI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ovabi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ravokotnik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3" name="Pravokotnik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" name="IZBRIŠI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Označba mesta za besedilo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sl-SI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Ime</a:t>
            </a:r>
          </a:p>
        </p:txBody>
      </p:sp>
      <p:sp>
        <p:nvSpPr>
          <p:cNvPr id="4" name="Označba mesta za sliko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sl-SI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20" name="Označba mesta za sliko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sl-SI" sz="1800">
                <a:solidFill>
                  <a:schemeClr val="bg1"/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Označba mesta za besedilo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sl-SI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sporočilo</a:t>
            </a:r>
          </a:p>
        </p:txBody>
      </p:sp>
      <p:sp>
        <p:nvSpPr>
          <p:cNvPr id="23" name="Označba mesta za besedilo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sl-SI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 dirty="0"/>
              <a:t>Sporočilo</a:t>
            </a:r>
          </a:p>
        </p:txBody>
      </p:sp>
      <p:sp>
        <p:nvSpPr>
          <p:cNvPr id="24" name="Označba mesta za besedilo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sl-SI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podrobnosti</a:t>
            </a:r>
          </a:p>
        </p:txBody>
      </p:sp>
      <p:sp>
        <p:nvSpPr>
          <p:cNvPr id="25" name="Označba mesta za besedilo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sl-SI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Ime</a:t>
            </a:r>
          </a:p>
        </p:txBody>
      </p:sp>
      <p:sp>
        <p:nvSpPr>
          <p:cNvPr id="26" name="Označba mesta za sliko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sl-SI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27" name="Označba mesta za sliko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sl-SI" sz="1800">
                <a:solidFill>
                  <a:schemeClr val="bg1"/>
                </a:solidFill>
              </a:defRPr>
            </a:lvl1pPr>
          </a:lstStyle>
          <a:p>
            <a:endParaRPr lang="sl-SI"/>
          </a:p>
        </p:txBody>
      </p:sp>
      <p:sp>
        <p:nvSpPr>
          <p:cNvPr id="28" name="Označba mesta za besedilo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sl-SI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sporočilo</a:t>
            </a:r>
          </a:p>
        </p:txBody>
      </p:sp>
      <p:sp>
        <p:nvSpPr>
          <p:cNvPr id="29" name="Označba mesta za besedilo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sl-SI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Sporočilo</a:t>
            </a:r>
          </a:p>
        </p:txBody>
      </p:sp>
      <p:sp>
        <p:nvSpPr>
          <p:cNvPr id="30" name="Označba mesta za besedilo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sl-SI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podrobnosti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</a:t>
            </a:r>
            <a:r>
              <a:rPr lang="sl-SI" dirty="0"/>
              <a:t>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4B886-34D3-4257-B15C-B746D497AD6B}" type="datetime1">
              <a:rPr lang="sl-SI" smtClean="0"/>
              <a:pPr/>
              <a:t>17.12.2013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sl-SI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sl-SI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2.jp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53.jpeg" Id="rId6" /><Relationship Type="http://schemas.openxmlformats.org/officeDocument/2006/relationships/image" Target="/ppt/media/image44.jpeg" Id="rId5" /><Relationship Type="http://schemas.openxmlformats.org/officeDocument/2006/relationships/image" Target="/ppt/media/image35.jpe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značba mesta za besedilo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l-SI" dirty="0"/>
              <a:t>Damjan</a:t>
            </a: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l-SI" sz="1700" dirty="0"/>
              <a:t>bo dopolnil </a:t>
            </a:r>
            <a:r>
              <a:rPr lang="sl-SI" sz="1700" dirty="0" smtClean="0"/>
              <a:t>18 </a:t>
            </a:r>
            <a:r>
              <a:rPr lang="sl-SI" sz="1700" dirty="0"/>
              <a:t>let!</a:t>
            </a: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sl-SI" sz="1700" dirty="0"/>
              <a:t>Pridružite se nam na zabavi!</a:t>
            </a: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l-SI" sz="1250" dirty="0"/>
              <a:t>Sobota, 23. april ob 16 h</a:t>
            </a:r>
          </a:p>
          <a:p>
            <a:r>
              <a:rPr lang="sl-SI" sz="1250" dirty="0"/>
              <a:t>Glavna ulica 123, 1000 Ljubljana</a:t>
            </a:r>
          </a:p>
          <a:p>
            <a:r>
              <a:rPr lang="sl-SI" sz="1250" dirty="0"/>
              <a:t>Za potrditev udeležbe pokličite 030 001 002</a:t>
            </a: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l-SI"/>
              <a:t>Damjan</a:t>
            </a: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l-SI" sz="1700" dirty="0"/>
              <a:t>bo dopolnil </a:t>
            </a:r>
            <a:r>
              <a:rPr lang="sl-SI" sz="1700" dirty="0" smtClean="0"/>
              <a:t>18 </a:t>
            </a:r>
            <a:r>
              <a:rPr lang="sl-SI" sz="1700" dirty="0"/>
              <a:t>let!</a:t>
            </a: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l-SI" sz="1700" dirty="0"/>
              <a:t>Pridružite se nam na zabavi!</a:t>
            </a: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l-SI" sz="1250" dirty="0"/>
              <a:t>Sobota, 23. april ob 16 h</a:t>
            </a:r>
          </a:p>
          <a:p>
            <a:r>
              <a:rPr lang="sl-SI" sz="1250" dirty="0"/>
              <a:t>Glavna ulica 123, 1000 Ljubljana</a:t>
            </a:r>
          </a:p>
          <a:p>
            <a:r>
              <a:rPr lang="sl-SI" sz="1250" dirty="0"/>
              <a:t>Za potrditev udeležbe pokličite 030 001 002</a:t>
            </a:r>
          </a:p>
          <a:p>
            <a:endParaRPr lang="sl-SI" sz="1250" dirty="0"/>
          </a:p>
        </p:txBody>
      </p:sp>
      <p:pic>
        <p:nvPicPr>
          <p:cNvPr id="6" name="Označba mesta za sliko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Označba mesta za sliko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Označba mesta za sliko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Označba mesta za sliko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Predloga vabila z dvema fotografijama">
  <a:themeElements>
    <a:clrScheme name="Vabilo na rojstnodnevno zabavo  svetlo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114</ap:Words>
  <ap:Application>Microsoft Office PowerPoint</ap:Application>
  <ap:PresentationFormat>Po meri</ap:PresentationFormat>
  <ap:Paragraphs>14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Calibri Light</vt:lpstr>
      <vt:lpstr>Century Gothic</vt:lpstr>
      <vt:lpstr>Predloga vabila z dvema fotografijama</vt:lpstr>
      <vt:lpstr>PowerPointova predstavitev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2013-12-17T12:09:34Z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