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9891A4CD-37F1-4459-90A3-3A2B76C20CB9}" type="datetime1">
              <a:rPr lang="sl-SI" smtClean="0"/>
              <a:t>17.12.2013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09D8C508-A143-4FC7-94DD-2868E3E037EE}" type="slidenum">
              <a:rPr lang="sl-SI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E8AD5535-D3A2-4EBE-A15C-1D4394BA5816}" type="datetime1">
              <a:rPr lang="sl-SI" smtClean="0"/>
              <a:pPr/>
              <a:t>17.12.2013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41EFBA75-BA90-4A61-9717-741EDD6841F0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l-SI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 bodite sramežljivi. Če želite dodati svoje sporočilo, izberite besedilo na strani in začnite vnašati svoje besedilo. </a:t>
            </a:r>
            <a:r>
              <a:rPr lang="sl-SI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Ko vnašate starost pri vrhu, se bo besedilo </a:t>
            </a:r>
            <a:r>
              <a:rPr lang="sl-SI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samodejno obrnilo na glavo.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sl-SI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Ali ste opazili oznake za prepogibanje, ki smo jih naredili za vas? Zelo svetle so, toda če ne želite, da so prikazane na zgibanki, jih pred tiskanjem izbrišite.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sl-SI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sl-SI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sl-SI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 bodite sramežljivi. Če želite dodati svoje sporočilo, izberite besedilo na strani in začnite vnašati svoje besedilo. Besedilo bo samodejno obrnjeno navzdol.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sl-SI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Ali ste opazili oznake za prepogibanje, ki smo jih naredili za vas? Zelo svetle so, toda če ne želite, da so prikazane na zgibanki, jih pred tiskanjem izbrišite.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sl-SI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sl-SI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nanj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avokotnik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26" name="žarki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Prostoročno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Prostoročno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Prostoročno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2" name="Prostoročno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3" name="Prostoročno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4" name="Prostoročno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5" name="Prostoročno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6" name="Prostoročno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7" name="Prostoročno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8" name="Prostoročno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9" name="Prostoročno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0" name="Prostoročno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1" name="Prostoročno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2" name="Prostoročno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3" name="Prostoročno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24" name="obroba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8" name="Pravokotnik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Ravni povezovalnik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ovalnik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značba mesta za besedilo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grpSp>
        <p:nvGrpSpPr>
          <p:cNvPr id="43" name="Skupina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Pravokotnik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sz="2400">
                <a:latin typeface="+mj-lt"/>
              </a:endParaRPr>
            </a:p>
          </p:txBody>
        </p:sp>
        <p:sp>
          <p:nvSpPr>
            <p:cNvPr id="42" name="Pravokotnik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44" name="Označba mesta za besedil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sl-SI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ranja st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žarki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Prostoročno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Prostoročno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Prostoročno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2" name="Prostoročno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3" name="Prostoročno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4" name="Prostoročno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5" name="Prostoročno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6" name="Prostoročno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7" name="Prostoročno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8" name="Prostoročno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9" name="Prostoročno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0" name="Prostoročno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1" name="Prostoročno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2" name="Prostoročno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3" name="Prostoročno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24" name="obroba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8" name="Pravokotnik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Ravni povezovalnik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ovalnik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značba mesta za besedil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sl-SI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9832-491B-4386-AF61-E2B3D51E5919}" type="datetime1">
              <a:rPr lang="sl-SI" smtClean="0"/>
              <a:pPr/>
              <a:t>17.12.2013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sl-SI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sl-SI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sl-S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značba mesta za besedil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VSE NAJBOLJŠE!</a:t>
            </a: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dirty="0" smtClean="0"/>
              <a:t>18</a:t>
            </a:r>
            <a:endParaRPr lang="sl-SI" dirty="0"/>
          </a:p>
        </p:txBody>
      </p:sp>
      <p:cxnSp>
        <p:nvCxnSpPr>
          <p:cNvPr id="4" name="Ravni povezovalnik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avokotnik 4"/>
          <p:cNvSpPr/>
          <p:nvPr/>
        </p:nvSpPr>
        <p:spPr>
          <a:xfrm>
            <a:off x="-1490133" y="4861034"/>
            <a:ext cx="1463493" cy="405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l-SI" sz="1400">
                <a:solidFill>
                  <a:schemeClr val="tx1"/>
                </a:solidFill>
              </a:rPr>
              <a:t>Prepognite tukaj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Vse najboljše za </a:t>
            </a:r>
            <a:r>
              <a:rPr lang="sl-SI" dirty="0" smtClean="0"/>
              <a:t>18. </a:t>
            </a:r>
            <a:r>
              <a:rPr lang="sl-SI" dirty="0"/>
              <a:t>rojstni dan</a:t>
            </a:r>
          </a:p>
        </p:txBody>
      </p:sp>
      <p:cxnSp>
        <p:nvCxnSpPr>
          <p:cNvPr id="3" name="Ravni povezovalnik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okotnik 3"/>
          <p:cNvSpPr/>
          <p:nvPr/>
        </p:nvSpPr>
        <p:spPr>
          <a:xfrm>
            <a:off x="7793998" y="4861034"/>
            <a:ext cx="1553201" cy="286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400" dirty="0">
                <a:solidFill>
                  <a:schemeClr val="tx1"/>
                </a:solidFill>
              </a:rPr>
              <a:t>Prepognite tukaj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oga voščilnice za rojstni dan – modri žarki">
  <a:themeElements>
    <a:clrScheme name="Modri žarki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145</Words>
  <Application>Microsoft Office PowerPoint</Application>
  <PresentationFormat>Po meri</PresentationFormat>
  <Paragraphs>11</Paragraphs>
  <Slides>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Predloga voščilnice za rojstni dan – modri žarki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cp:lastModifiedBy>Erik Sedliak</cp:lastModifiedBy>
  <cp:revision>1</cp:revision>
  <dcterms:created xsi:type="dcterms:W3CDTF">2013-04-05T19:53:59Z</dcterms:created>
  <dcterms:modified xsi:type="dcterms:W3CDTF">2013-12-17T12:09:03Z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