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sl-S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94" y="5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4T09:43:09.798" v="27" actId="790"/>
      <pc:docMkLst>
        <pc:docMk/>
      </pc:docMkLst>
      <pc:sldChg chg="modSp mod modNotes">
        <pc:chgData name="Fake Test User" userId="SID-0" providerId="Test" clId="FakeClientId" dt="2021-08-04T09:41:42.517" v="6" actId="790"/>
        <pc:sldMkLst>
          <pc:docMk/>
          <pc:sldMk cId="232367057" sldId="256"/>
        </pc:sldMkLst>
        <pc:spChg chg="mod">
          <ac:chgData name="Fake Test User" userId="SID-0" providerId="Test" clId="FakeClientId" dt="2021-08-04T09:41:38.236" v="5" actId="790"/>
          <ac:spMkLst>
            <pc:docMk/>
            <pc:sldMk cId="232367057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4T09:41:38.236" v="5" actId="790"/>
          <ac:spMkLst>
            <pc:docMk/>
            <pc:sldMk cId="232367057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4T09:43:02.282" v="25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04T09:41:49.751" v="7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04T09:41:49.751" v="7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04T09:41:49.751" v="7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04T09:41:49.751" v="7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04T09:41:49.751" v="7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04T09:41:53.345" v="8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04T09:41:53.345" v="8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9:41:53.345" v="8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9:41:53.345" v="8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9:41:53.345" v="8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9:41:53.345" v="8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9:42:00.236" v="10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04T09:42:00.236" v="10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9:42:00.236" v="10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9:42:00.236" v="10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9:42:00.236" v="10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9:42:00.236" v="10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9:42:09.626" v="12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04T09:42:09.626" v="12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9:42:09.626" v="12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9:42:09.626" v="12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9:42:09.626" v="12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9:42:09.626" v="12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9:42:09.626" v="12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4T09:42:09.626" v="12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4T09:42:09.626" v="12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9:42:13.314" v="13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04T09:42:13.314" v="13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9:42:13.314" v="13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9:42:13.314" v="13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9:42:13.314" v="13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9:42:16.907" v="14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04T09:42:16.907" v="14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9:42:16.907" v="14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9:42:16.907" v="14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9:42:22.423" v="15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04T09:42:22.423" v="15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9:42:22.423" v="15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9:42:22.423" v="15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9:42:22.423" v="15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9:42:22.423" v="15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9:42:22.423" v="15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9:42:30.407" v="17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04T09:42:30.407" v="17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9:42:30.407" v="17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9:42:30.407" v="17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9:42:30.407" v="17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9:42:30.407" v="17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9:42:30.407" v="17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9:42:58.735" v="24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04T09:42:58.735" v="24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9:42:58.735" v="24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9:42:58.735" v="24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9:42:58.735" v="24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9:42:58.735" v="24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9:43:02.282" v="25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04T09:43:02.282" v="25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9:43:02.282" v="25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9:43:02.282" v="25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9:43:02.282" v="25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9:43:02.282" v="25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9:42:26.532" v="16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04T09:42:26.532" v="16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9:42:26.532" v="16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9:42:26.532" v="16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9:42:26.532" v="16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9:42:26.532" v="16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  <pc:spChg chg="mod">
            <ac:chgData name="Fake Test User" userId="SID-0" providerId="Test" clId="FakeClientId" dt="2021-08-04T09:42:26.532" v="16" actId="790"/>
            <ac:spMkLst>
              <pc:docMk/>
              <pc:sldMasterMk cId="0" sldId="2147483648"/>
              <pc:sldLayoutMk cId="0" sldId="2147483660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9:42:39.126" v="19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04T09:42:39.126" v="19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9:42:39.126" v="19" actId="790"/>
            <ac:spMkLst>
              <pc:docMk/>
              <pc:sldMasterMk cId="0" sldId="2147483648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9:42:39.126" v="19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9:42:39.126" v="19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9:42:39.126" v="19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9:42:43.032" v="20" actId="790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8-04T09:42:43.032" v="20" actId="790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9:42:43.032" v="20" actId="790"/>
            <ac:spMkLst>
              <pc:docMk/>
              <pc:sldMasterMk cId="0" sldId="2147483648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9:42:43.032" v="20" actId="790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9:42:43.032" v="20" actId="79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9:42:43.032" v="20" actId="79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9:42:43.032" v="20" actId="790"/>
            <ac:spMkLst>
              <pc:docMk/>
              <pc:sldMasterMk cId="0" sldId="2147483648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4T09:42:43.032" v="20" actId="790"/>
            <ac:spMkLst>
              <pc:docMk/>
              <pc:sldMasterMk cId="0" sldId="2147483648"/>
              <pc:sldLayoutMk cId="0" sldId="2147483664"/>
              <ac:spMk id="14" creationId="{00000000-0000-0000-0000-000000000000}"/>
            </ac:spMkLst>
          </pc:spChg>
          <pc:spChg chg="mod">
            <ac:chgData name="Fake Test User" userId="SID-0" providerId="Test" clId="FakeClientId" dt="2021-08-04T09:42:43.032" v="20" actId="790"/>
            <ac:spMkLst>
              <pc:docMk/>
              <pc:sldMasterMk cId="0" sldId="2147483648"/>
              <pc:sldLayoutMk cId="0" sldId="2147483664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9:42:46.970" v="21" actId="790"/>
          <pc:sldLayoutMkLst>
            <pc:docMk/>
            <pc:sldMasterMk cId="0" sldId="2147483648"/>
            <pc:sldLayoutMk cId="0" sldId="2147483665"/>
          </pc:sldLayoutMkLst>
          <pc:spChg chg="mod">
            <ac:chgData name="Fake Test User" userId="SID-0" providerId="Test" clId="FakeClientId" dt="2021-08-04T09:42:46.970" v="21" actId="790"/>
            <ac:spMkLst>
              <pc:docMk/>
              <pc:sldMasterMk cId="0" sldId="2147483648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9:42:46.970" v="21" actId="790"/>
            <ac:spMkLst>
              <pc:docMk/>
              <pc:sldMasterMk cId="0" sldId="2147483648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9:42:46.970" v="21" actId="790"/>
            <ac:spMkLst>
              <pc:docMk/>
              <pc:sldMasterMk cId="0" sldId="2147483648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9:42:46.970" v="21" actId="790"/>
            <ac:spMkLst>
              <pc:docMk/>
              <pc:sldMasterMk cId="0" sldId="2147483648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9:42:46.970" v="21" actId="790"/>
            <ac:spMkLst>
              <pc:docMk/>
              <pc:sldMasterMk cId="0" sldId="2147483648"/>
              <pc:sldLayoutMk cId="0" sldId="214748366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9:42:52.017" v="22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04T09:42:52.017" v="22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9:42:52.017" v="22" actId="790"/>
            <ac:spMkLst>
              <pc:docMk/>
              <pc:sldMasterMk cId="0" sldId="2147483648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9:42:52.017" v="22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9:42:52.017" v="22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9:42:52.017" v="22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9:42:52.017" v="22" actId="790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4T09:42:52.017" v="22" actId="790"/>
            <ac:spMkLst>
              <pc:docMk/>
              <pc:sldMasterMk cId="0" sldId="2147483648"/>
              <pc:sldLayoutMk cId="0" sldId="2147483666"/>
              <ac:spMk id="13" creationId="{00000000-0000-0000-0000-000000000000}"/>
            </ac:spMkLst>
          </pc:spChg>
          <pc:spChg chg="mod">
            <ac:chgData name="Fake Test User" userId="SID-0" providerId="Test" clId="FakeClientId" dt="2021-08-04T09:42:52.017" v="22" actId="790"/>
            <ac:spMkLst>
              <pc:docMk/>
              <pc:sldMasterMk cId="0" sldId="2147483648"/>
              <pc:sldLayoutMk cId="0" sldId="2147483666"/>
              <ac:spMk id="2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9:42:55.407" v="23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04T09:42:55.407" v="23" actId="790"/>
            <ac:spMkLst>
              <pc:docMk/>
              <pc:sldMasterMk cId="0" sldId="2147483648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9:42:55.407" v="23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9:42:55.407" v="23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9:42:55.407" v="23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9:42:55.407" v="23" actId="790"/>
            <ac:spMkLst>
              <pc:docMk/>
              <pc:sldMasterMk cId="0" sldId="2147483648"/>
              <pc:sldLayoutMk cId="0" sldId="214748366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9:42:55.407" v="23" actId="790"/>
            <ac:spMkLst>
              <pc:docMk/>
              <pc:sldMasterMk cId="0" sldId="2147483648"/>
              <pc:sldLayoutMk cId="0" sldId="2147483667"/>
              <ac:spMk id="2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9:41:56.704" v="9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8-04T09:41:56.704" v="9" actId="790"/>
            <ac:spMkLst>
              <pc:docMk/>
              <pc:sldMasterMk cId="0" sldId="2147483648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9:41:56.704" v="9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9:41:56.704" v="9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9:41:56.704" v="9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9:41:56.704" v="9" actId="790"/>
            <ac:spMkLst>
              <pc:docMk/>
              <pc:sldMasterMk cId="0" sldId="2147483648"/>
              <pc:sldLayoutMk cId="0" sldId="214748366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9:42:05.986" v="11" actId="790"/>
          <pc:sldLayoutMkLst>
            <pc:docMk/>
            <pc:sldMasterMk cId="0" sldId="2147483648"/>
            <pc:sldLayoutMk cId="0" sldId="2147483669"/>
          </pc:sldLayoutMkLst>
          <pc:spChg chg="mod">
            <ac:chgData name="Fake Test User" userId="SID-0" providerId="Test" clId="FakeClientId" dt="2021-08-04T09:42:05.986" v="11" actId="790"/>
            <ac:spMkLst>
              <pc:docMk/>
              <pc:sldMasterMk cId="0" sldId="2147483648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9:42:05.986" v="11" actId="790"/>
            <ac:spMkLst>
              <pc:docMk/>
              <pc:sldMasterMk cId="0" sldId="2147483648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9:42:05.986" v="11" actId="790"/>
            <ac:spMkLst>
              <pc:docMk/>
              <pc:sldMasterMk cId="0" sldId="2147483648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9:42:05.986" v="11" actId="790"/>
            <ac:spMkLst>
              <pc:docMk/>
              <pc:sldMasterMk cId="0" sldId="2147483648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9:42:05.986" v="11" actId="790"/>
            <ac:spMkLst>
              <pc:docMk/>
              <pc:sldMasterMk cId="0" sldId="2147483648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9:42:05.986" v="11" actId="790"/>
            <ac:spMkLst>
              <pc:docMk/>
              <pc:sldMasterMk cId="0" sldId="2147483648"/>
              <pc:sldLayoutMk cId="0" sldId="2147483669"/>
              <ac:spMk id="7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>
            <a:extLst>
              <a:ext uri="{FF2B5EF4-FFF2-40B4-BE49-F238E27FC236}">
                <a16:creationId xmlns:a16="http://schemas.microsoft.com/office/drawing/2014/main" id="{9BBA4073-D4D5-49B2-A6CD-80AD65763FF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F8411867-2066-4BDD-884F-6DECF8A517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2C13C-4FA1-4FBD-9924-FE0E2B9E33CE}" type="datetimeFigureOut">
              <a:rPr lang="sl-SI" smtClean="0"/>
              <a:t>4. 08. 2021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FC7AA3AC-C3C7-4DC5-AE79-3B70E4167F8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02C34643-3D34-42EE-B0BA-881D6CB553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E0730-4724-44F5-98EA-533E961F324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17515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 noProof="0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0105DB-D49E-4783-B8FE-CDF860049B93}" type="datetimeFigureOut">
              <a:rPr lang="sl-SI" noProof="0" smtClean="0"/>
              <a:t>4. 08. 2021</a:t>
            </a:fld>
            <a:endParaRPr lang="sl-SI" noProof="0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 noProof="0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noProof="0"/>
              <a:t>Uredite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 noProof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53A4C-F1B4-45E0-B3A1-798ECC91D77F}" type="slidenum">
              <a:rPr lang="sl-SI" noProof="0" smtClean="0"/>
              <a:t>‹#›</a:t>
            </a:fld>
            <a:endParaRPr lang="sl-SI" noProof="0"/>
          </a:p>
        </p:txBody>
      </p:sp>
    </p:spTree>
    <p:extLst>
      <p:ext uri="{BB962C8B-B14F-4D97-AF65-F5344CB8AC3E}">
        <p14:creationId xmlns:p14="http://schemas.microsoft.com/office/powerpoint/2010/main" val="5541698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C53A4C-F1B4-45E0-B3A1-798ECC91D77F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68574763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6.png" Id="rId3" /><Relationship Type="http://schemas.openxmlformats.org/officeDocument/2006/relationships/image" Target="/ppt/media/image5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1295401" y="4815415"/>
            <a:ext cx="9609666" cy="566738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sliko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l-SI" noProof="0"/>
              <a:t>Kliknite ikono, da dodate sliko</a:t>
            </a:r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 hasCustomPrompt="1"/>
          </p:nvPr>
        </p:nvSpPr>
        <p:spPr>
          <a:xfrm>
            <a:off x="1295401" y="5382153"/>
            <a:ext cx="9609666" cy="493712"/>
          </a:xfrm>
        </p:spPr>
        <p:txBody>
          <a:bodyPr rtlCol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77D9B74-E2C9-4C53-B85C-C73C6F005A8D}" type="datetime1">
              <a:rPr lang="sl-SI" noProof="0" smtClean="0"/>
              <a:t>4. 08. 2021</a:t>
            </a:fld>
            <a:endParaRPr lang="sl-SI" noProof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l-SI" noProof="0" smtClean="0"/>
              <a:pPr/>
              <a:t>‹#›</a:t>
            </a:fld>
            <a:endParaRPr lang="sl-SI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>
          <a:xfrm>
            <a:off x="-16934" y="0"/>
            <a:ext cx="12231160" cy="6856214"/>
            <a:chOff x="-16934" y="0"/>
            <a:chExt cx="12231160" cy="6856214"/>
          </a:xfrm>
        </p:grpSpPr>
        <p:pic>
          <p:nvPicPr>
            <p:cNvPr id="16" name="Slika 15" descr="HD-PanelTitle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6" name="Pravokotnik 25"/>
            <p:cNvSpPr/>
            <p:nvPr/>
          </p:nvSpPr>
          <p:spPr>
            <a:xfrm>
              <a:off x="2328332" y="1540931"/>
              <a:ext cx="7543802" cy="3835401"/>
            </a:xfrm>
            <a:prstGeom prst="rect">
              <a:avLst/>
            </a:prstGeom>
            <a:noFill/>
            <a:ln w="15875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7" name="Slika 16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6934" y="3147609"/>
              <a:ext cx="2478024" cy="612648"/>
            </a:xfrm>
            <a:prstGeom prst="rect">
              <a:avLst/>
            </a:prstGeom>
          </p:spPr>
        </p:pic>
        <p:pic>
          <p:nvPicPr>
            <p:cNvPr id="20" name="Slika 19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6202" y="3147609"/>
              <a:ext cx="2478024" cy="612648"/>
            </a:xfrm>
            <a:prstGeom prst="rect">
              <a:avLst/>
            </a:prstGeom>
          </p:spPr>
        </p:pic>
      </p:grp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rtlCol="0"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pPr rtl="0"/>
            <a:r>
              <a:rPr lang="sl-SI" noProof="0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sl-SI" noProof="0"/>
              <a:t>Kliknite, če želite urediti slog podnaslova matrice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 rtlCol="0"/>
          <a:lstStyle/>
          <a:p>
            <a:pPr rtl="0"/>
            <a:fld id="{546DF277-E12F-43D6-AB70-C1F7BCA9667D}" type="datetime1">
              <a:rPr lang="sl-SI" noProof="0" smtClean="0"/>
              <a:t>4. 08. 2021</a:t>
            </a:fld>
            <a:endParaRPr lang="sl-SI" noProof="0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 rtlCol="0"/>
          <a:lstStyle/>
          <a:p>
            <a:pPr rtl="0"/>
            <a:fld id="{D57F1E4F-1CFF-5643-939E-217C01CDF565}" type="slidenum">
              <a:rPr lang="sl-SI" noProof="0" smtClean="0"/>
              <a:pPr/>
              <a:t>‹#›</a:t>
            </a:fld>
            <a:endParaRPr lang="sl-SI" noProof="0"/>
          </a:p>
        </p:txBody>
      </p:sp>
      <p:cxnSp>
        <p:nvCxnSpPr>
          <p:cNvPr id="15" name="Raven povezovalnik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1303868" y="982132"/>
            <a:ext cx="9592732" cy="2954868"/>
          </a:xfrm>
        </p:spPr>
        <p:txBody>
          <a:bodyPr rtlCol="0" anchor="ctr">
            <a:normAutofit/>
          </a:bodyPr>
          <a:lstStyle>
            <a:lvl1pPr algn="ctr">
              <a:defRPr sz="3200" b="0" cap="none"/>
            </a:lvl1pPr>
          </a:lstStyle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 hasCustomPrompt="1"/>
          </p:nvPr>
        </p:nvSpPr>
        <p:spPr>
          <a:xfrm>
            <a:off x="1303868" y="4343399"/>
            <a:ext cx="9592732" cy="153246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A10CB7-598A-46E3-8F3E-B56538D976F3}" type="datetime1">
              <a:rPr lang="sl-SI" noProof="0" smtClean="0"/>
              <a:t>4. 08. 2021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l-SI" noProof="0" smtClean="0"/>
              <a:pPr/>
              <a:t>‹#›</a:t>
            </a:fld>
            <a:endParaRPr lang="sl-SI" noProof="0"/>
          </a:p>
        </p:txBody>
      </p:sp>
      <p:cxnSp>
        <p:nvCxnSpPr>
          <p:cNvPr id="15" name="Raven povezovalnik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1446213" y="982132"/>
            <a:ext cx="9296398" cy="2370668"/>
          </a:xfrm>
        </p:spPr>
        <p:txBody>
          <a:bodyPr rtlCol="0"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10" name="Označba mesta za besedilo 9"/>
          <p:cNvSpPr>
            <a:spLocks noGrp="1"/>
          </p:cNvSpPr>
          <p:nvPr>
            <p:ph type="body" sz="quarter" idx="13" hasCustomPrompt="1"/>
          </p:nvPr>
        </p:nvSpPr>
        <p:spPr>
          <a:xfrm>
            <a:off x="1674812" y="3352800"/>
            <a:ext cx="8839202" cy="584200"/>
          </a:xfrm>
        </p:spPr>
        <p:txBody>
          <a:bodyPr rtlCol="0"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 hasCustomPrompt="1"/>
          </p:nvPr>
        </p:nvSpPr>
        <p:spPr>
          <a:xfrm>
            <a:off x="1295401" y="4343399"/>
            <a:ext cx="9609666" cy="153246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4898DF-5922-43DC-A536-85DDDFD2AEBF}" type="datetime1">
              <a:rPr lang="sl-SI" noProof="0" smtClean="0"/>
              <a:t>4. 08. 2021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l-SI" noProof="0" smtClean="0"/>
              <a:pPr/>
              <a:t>‹#›</a:t>
            </a:fld>
            <a:endParaRPr lang="sl-SI" noProof="0"/>
          </a:p>
        </p:txBody>
      </p:sp>
      <p:sp>
        <p:nvSpPr>
          <p:cNvPr id="14" name="Polje z besedilom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sl-SI" sz="8000" noProof="0">
                <a:solidFill>
                  <a:schemeClr val="tx1"/>
                </a:solidFill>
                <a:effectLst/>
              </a:rPr>
              <a:t>»</a:t>
            </a:r>
          </a:p>
        </p:txBody>
      </p:sp>
      <p:sp>
        <p:nvSpPr>
          <p:cNvPr id="15" name="Polje z besedilom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 rtl="0"/>
            <a:r>
              <a:rPr lang="sl-SI" sz="8000" noProof="0">
                <a:solidFill>
                  <a:schemeClr val="tx1"/>
                </a:solidFill>
                <a:effectLst/>
              </a:rPr>
              <a:t>«</a:t>
            </a:r>
          </a:p>
        </p:txBody>
      </p:sp>
      <p:cxnSp>
        <p:nvCxnSpPr>
          <p:cNvPr id="19" name="Raven povezovalnik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a i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1295402" y="3308581"/>
            <a:ext cx="9609668" cy="1468800"/>
          </a:xfrm>
        </p:spPr>
        <p:txBody>
          <a:bodyPr rtlCol="0" anchor="b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 hasCustomPrompt="1"/>
          </p:nvPr>
        </p:nvSpPr>
        <p:spPr>
          <a:xfrm>
            <a:off x="1295401" y="4777381"/>
            <a:ext cx="9609668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C09555-CDD9-4BDC-852B-CE3E650BA770}" type="datetime1">
              <a:rPr lang="sl-SI" noProof="0" smtClean="0"/>
              <a:t>4. 08. 2021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l-SI" noProof="0" smtClean="0"/>
              <a:pPr/>
              <a:t>‹#›</a:t>
            </a:fld>
            <a:endParaRPr lang="sl-SI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 za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1446213" y="982132"/>
            <a:ext cx="9296398" cy="2243668"/>
          </a:xfrm>
        </p:spPr>
        <p:txBody>
          <a:bodyPr rtlCol="0"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23" name="Označba mesta za besedilo 2"/>
          <p:cNvSpPr>
            <a:spLocks noGrp="1"/>
          </p:cNvSpPr>
          <p:nvPr>
            <p:ph type="body" idx="13" hasCustomPrompt="1"/>
          </p:nvPr>
        </p:nvSpPr>
        <p:spPr>
          <a:xfrm>
            <a:off x="1295401" y="3639312"/>
            <a:ext cx="9609668" cy="886968"/>
          </a:xfrm>
        </p:spPr>
        <p:txBody>
          <a:bodyPr rtlCol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 hasCustomPrompt="1"/>
          </p:nvPr>
        </p:nvSpPr>
        <p:spPr>
          <a:xfrm>
            <a:off x="1295401" y="4529667"/>
            <a:ext cx="9609668" cy="13462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CA8E5F-1C4B-458F-853C-7F2078A18CBC}" type="datetime1">
              <a:rPr lang="sl-SI" noProof="0" smtClean="0"/>
              <a:t>4. 08. 2021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l-SI" noProof="0" smtClean="0"/>
              <a:pPr/>
              <a:t>‹#›</a:t>
            </a:fld>
            <a:endParaRPr lang="sl-SI" noProof="0"/>
          </a:p>
        </p:txBody>
      </p:sp>
      <p:sp>
        <p:nvSpPr>
          <p:cNvPr id="12" name="Polje z besedilom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sl-SI" sz="8000" noProof="0">
                <a:solidFill>
                  <a:schemeClr val="tx1"/>
                </a:solidFill>
                <a:effectLst/>
              </a:rPr>
              <a:t>»</a:t>
            </a:r>
          </a:p>
        </p:txBody>
      </p:sp>
      <p:sp>
        <p:nvSpPr>
          <p:cNvPr id="13" name="Polje z besedilom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 rtl="0"/>
            <a:r>
              <a:rPr lang="sl-SI" sz="8000" noProof="0">
                <a:solidFill>
                  <a:schemeClr val="tx1"/>
                </a:solidFill>
                <a:effectLst/>
              </a:rPr>
              <a:t>«</a:t>
            </a:r>
          </a:p>
        </p:txBody>
      </p:sp>
      <p:cxnSp>
        <p:nvCxnSpPr>
          <p:cNvPr id="26" name="Raven povezovalnik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ilno ali nap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sl-SI" noProof="0"/>
              <a:t>Uredite slog naslova matrice</a:t>
            </a:r>
          </a:p>
        </p:txBody>
      </p:sp>
      <p:sp>
        <p:nvSpPr>
          <p:cNvPr id="20" name="Označba mesta za besedilo 2"/>
          <p:cNvSpPr>
            <a:spLocks noGrp="1"/>
          </p:cNvSpPr>
          <p:nvPr>
            <p:ph type="body" idx="13" hasCustomPrompt="1"/>
          </p:nvPr>
        </p:nvSpPr>
        <p:spPr>
          <a:xfrm>
            <a:off x="1295401" y="3630168"/>
            <a:ext cx="9609668" cy="841248"/>
          </a:xfrm>
        </p:spPr>
        <p:txBody>
          <a:bodyPr rtlCol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 hasCustomPrompt="1"/>
          </p:nvPr>
        </p:nvSpPr>
        <p:spPr>
          <a:xfrm>
            <a:off x="1295400" y="4470399"/>
            <a:ext cx="9609670" cy="1405467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1FF762-3530-4860-B33D-697E6A28E66F}" type="datetime1">
              <a:rPr lang="sl-SI" noProof="0" smtClean="0"/>
              <a:t>4. 08. 2021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l-SI" noProof="0" smtClean="0"/>
              <a:pPr/>
              <a:t>‹#›</a:t>
            </a:fld>
            <a:endParaRPr lang="sl-SI" noProof="0"/>
          </a:p>
        </p:txBody>
      </p:sp>
      <p:cxnSp>
        <p:nvCxnSpPr>
          <p:cNvPr id="15" name="Raven povezovalnik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FF56C6-5682-421A-8485-9F2525F65BA5}" type="datetime1">
              <a:rPr lang="sl-SI" noProof="0" smtClean="0"/>
              <a:t>4. 08. 2021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l-SI" noProof="0" smtClean="0"/>
              <a:pPr/>
              <a:t>‹#›</a:t>
            </a:fld>
            <a:endParaRPr lang="sl-SI" noProof="0"/>
          </a:p>
        </p:txBody>
      </p:sp>
      <p:cxnSp>
        <p:nvCxnSpPr>
          <p:cNvPr id="14" name="Raven povezovalnik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en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en naslov 1"/>
          <p:cNvSpPr>
            <a:spLocks noGrp="1"/>
          </p:cNvSpPr>
          <p:nvPr>
            <p:ph type="title" orient="vert" hasCustomPrompt="1"/>
          </p:nvPr>
        </p:nvSpPr>
        <p:spPr>
          <a:xfrm>
            <a:off x="8999356" y="982131"/>
            <a:ext cx="1890895" cy="4893735"/>
          </a:xfrm>
        </p:spPr>
        <p:txBody>
          <a:bodyPr vert="eaVert" rtlCol="0"/>
          <a:lstStyle/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 hasCustomPrompt="1"/>
          </p:nvPr>
        </p:nvSpPr>
        <p:spPr>
          <a:xfrm>
            <a:off x="1295398" y="982132"/>
            <a:ext cx="7433025" cy="4893734"/>
          </a:xfrm>
        </p:spPr>
        <p:txBody>
          <a:bodyPr vert="eaVert" rtlCol="0" anchor="t"/>
          <a:lstStyle/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9C2301-9FDE-49BE-8AB6-649EF829B022}" type="datetime1">
              <a:rPr lang="sl-SI" noProof="0" smtClean="0"/>
              <a:t>4. 08. 2021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l-SI" noProof="0" smtClean="0"/>
              <a:pPr/>
              <a:t>‹#›</a:t>
            </a:fld>
            <a:endParaRPr lang="sl-SI" noProof="0"/>
          </a:p>
        </p:txBody>
      </p:sp>
      <p:cxnSp>
        <p:nvCxnSpPr>
          <p:cNvPr id="14" name="Raven povezovalnik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ven povezovalnik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vsebin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67C85D-0BF6-431C-9822-3C1C04580508}" type="datetime1">
              <a:rPr lang="sl-SI" noProof="0" smtClean="0"/>
              <a:t>4. 08. 2021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97799C9-84D9-46D2-A11E-BCF8A720529D}" type="slidenum">
              <a:rPr lang="sl-SI" noProof="0" smtClean="0"/>
              <a:t>‹#›</a:t>
            </a:fld>
            <a:endParaRPr lang="sl-SI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2015069" y="1752606"/>
            <a:ext cx="8158688" cy="1822514"/>
          </a:xfrm>
        </p:spPr>
        <p:txBody>
          <a:bodyPr rtlCol="0" anchor="b">
            <a:normAutofit/>
          </a:bodyPr>
          <a:lstStyle>
            <a:lvl1pPr algn="ctr">
              <a:defRPr sz="4400" b="0" cap="none"/>
            </a:lvl1pPr>
          </a:lstStyle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 hasCustomPrompt="1"/>
          </p:nvPr>
        </p:nvSpPr>
        <p:spPr>
          <a:xfrm>
            <a:off x="2015067" y="3846051"/>
            <a:ext cx="8158690" cy="954547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03E62AF-BA83-42CE-AB45-85C26621D7DB}" type="datetime1">
              <a:rPr lang="sl-SI" noProof="0" smtClean="0"/>
              <a:t>4. 08. 2021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l-SI" noProof="0" smtClean="0"/>
              <a:pPr/>
              <a:t>‹#›</a:t>
            </a:fld>
            <a:endParaRPr lang="sl-SI" noProof="0"/>
          </a:p>
        </p:txBody>
      </p:sp>
      <p:cxnSp>
        <p:nvCxnSpPr>
          <p:cNvPr id="16" name="Raven povezovalnik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Raven povezovalnik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vsebino 2"/>
          <p:cNvSpPr>
            <a:spLocks noGrp="1"/>
          </p:cNvSpPr>
          <p:nvPr>
            <p:ph sz="half" idx="1" hasCustomPrompt="1"/>
          </p:nvPr>
        </p:nvSpPr>
        <p:spPr>
          <a:xfrm>
            <a:off x="1298448" y="2560320"/>
            <a:ext cx="4718304" cy="3310128"/>
          </a:xfrm>
        </p:spPr>
        <p:txBody>
          <a:bodyPr rtlCol="0">
            <a:normAutofit/>
          </a:bodyPr>
          <a:lstStyle/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2" hasCustomPrompt="1"/>
          </p:nvPr>
        </p:nvSpPr>
        <p:spPr>
          <a:xfrm>
            <a:off x="6181344" y="2560320"/>
            <a:ext cx="4718304" cy="3310128"/>
          </a:xfrm>
        </p:spPr>
        <p:txBody>
          <a:bodyPr rtlCol="0">
            <a:normAutofit/>
          </a:bodyPr>
          <a:lstStyle/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43F396-CED2-4605-8040-B5C450D66FD0}" type="datetime1">
              <a:rPr lang="sl-SI" noProof="0" smtClean="0"/>
              <a:t>4. 08. 2021</a:t>
            </a:fld>
            <a:endParaRPr lang="sl-SI" noProof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84065D-F351-4B03-BD91-D8A6B8D4B362}" type="slidenum">
              <a:rPr lang="sl-SI" noProof="0" smtClean="0"/>
              <a:t>‹#›</a:t>
            </a:fld>
            <a:endParaRPr lang="sl-SI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 hasCustomPrompt="1"/>
          </p:nvPr>
        </p:nvSpPr>
        <p:spPr>
          <a:xfrm>
            <a:off x="1295400" y="2658533"/>
            <a:ext cx="4718304" cy="576262"/>
          </a:xfrm>
        </p:spPr>
        <p:txBody>
          <a:bodyPr rtlCol="0" anchor="b">
            <a:noAutofit/>
          </a:bodyPr>
          <a:lstStyle>
            <a:lvl1pPr marL="0" indent="0">
              <a:spcBef>
                <a:spcPts val="672"/>
              </a:spcBef>
              <a:spcAft>
                <a:spcPts val="600"/>
              </a:spcAft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2" hasCustomPrompt="1"/>
          </p:nvPr>
        </p:nvSpPr>
        <p:spPr>
          <a:xfrm>
            <a:off x="1295400" y="3243262"/>
            <a:ext cx="4718304" cy="2632605"/>
          </a:xfrm>
        </p:spPr>
        <p:txBody>
          <a:bodyPr rtlCol="0" anchor="t">
            <a:normAutofit/>
          </a:bodyPr>
          <a:lstStyle/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5" name="Označba mesta za besedilo 4"/>
          <p:cNvSpPr>
            <a:spLocks noGrp="1"/>
          </p:cNvSpPr>
          <p:nvPr>
            <p:ph type="body" sz="quarter" idx="3" hasCustomPrompt="1"/>
          </p:nvPr>
        </p:nvSpPr>
        <p:spPr>
          <a:xfrm>
            <a:off x="6180670" y="2658533"/>
            <a:ext cx="4718304" cy="576262"/>
          </a:xfrm>
        </p:spPr>
        <p:txBody>
          <a:bodyPr rtlCol="0" anchor="b">
            <a:noAutofit/>
          </a:bodyPr>
          <a:lstStyle>
            <a:lvl1pPr marL="0" indent="0">
              <a:spcBef>
                <a:spcPts val="672"/>
              </a:spcBef>
              <a:spcAft>
                <a:spcPts val="600"/>
              </a:spcAft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6" name="Označba mesta za vsebino 5"/>
          <p:cNvSpPr>
            <a:spLocks noGrp="1"/>
          </p:cNvSpPr>
          <p:nvPr>
            <p:ph sz="quarter" idx="4" hasCustomPrompt="1"/>
          </p:nvPr>
        </p:nvSpPr>
        <p:spPr>
          <a:xfrm>
            <a:off x="6180670" y="3243262"/>
            <a:ext cx="4718304" cy="2632605"/>
          </a:xfrm>
        </p:spPr>
        <p:txBody>
          <a:bodyPr rtlCol="0" anchor="t">
            <a:normAutofit/>
          </a:bodyPr>
          <a:lstStyle/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7" name="Označba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E8918C-9CAC-4244-8732-3A4EA5DB419E}" type="datetime1">
              <a:rPr lang="sl-SI" noProof="0" smtClean="0"/>
              <a:t>4. 08. 2021</a:t>
            </a:fld>
            <a:endParaRPr lang="sl-SI" noProof="0"/>
          </a:p>
        </p:txBody>
      </p:sp>
      <p:sp>
        <p:nvSpPr>
          <p:cNvPr id="8" name="Označba mesta za nogo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9" name="Označba mesta za številko diapoz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l-SI" noProof="0" smtClean="0"/>
              <a:pPr/>
              <a:t>‹#›</a:t>
            </a:fld>
            <a:endParaRPr lang="sl-SI" noProof="0"/>
          </a:p>
        </p:txBody>
      </p:sp>
      <p:cxnSp>
        <p:nvCxnSpPr>
          <p:cNvPr id="18" name="Raven povezovalnik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4066F3-4537-46A8-B9F5-C4E70F384D13}" type="datetime1">
              <a:rPr lang="sl-SI" noProof="0" smtClean="0"/>
              <a:t>4. 08. 2021</a:t>
            </a:fld>
            <a:endParaRPr lang="sl-SI" noProof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l-SI" noProof="0" smtClean="0"/>
              <a:pPr/>
              <a:t>‹#›</a:t>
            </a:fld>
            <a:endParaRPr lang="sl-SI" noProof="0"/>
          </a:p>
        </p:txBody>
      </p:sp>
      <p:cxnSp>
        <p:nvCxnSpPr>
          <p:cNvPr id="14" name="Raven povezovalnik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CE630F-F697-4DE1-9DF5-0139693B275E}" type="datetime1">
              <a:rPr lang="sl-SI" noProof="0" smtClean="0"/>
              <a:t>4. 08. 2021</a:t>
            </a:fld>
            <a:endParaRPr lang="sl-SI" noProof="0"/>
          </a:p>
        </p:txBody>
      </p:sp>
      <p:sp>
        <p:nvSpPr>
          <p:cNvPr id="3" name="Označba mesta za nogo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l-SI" noProof="0" smtClean="0"/>
              <a:pPr/>
              <a:t>‹#›</a:t>
            </a:fld>
            <a:endParaRPr lang="sl-SI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1293811" y="1388534"/>
            <a:ext cx="3718455" cy="1371600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vsebino 2"/>
          <p:cNvSpPr>
            <a:spLocks noGrp="1"/>
          </p:cNvSpPr>
          <p:nvPr>
            <p:ph idx="1" hasCustomPrompt="1"/>
          </p:nvPr>
        </p:nvSpPr>
        <p:spPr>
          <a:xfrm>
            <a:off x="5418668" y="982131"/>
            <a:ext cx="5469466" cy="4893735"/>
          </a:xfrm>
        </p:spPr>
        <p:txBody>
          <a:bodyPr rtlCol="0" anchor="ctr">
            <a:normAutofit/>
          </a:bodyPr>
          <a:lstStyle/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 hasCustomPrompt="1"/>
          </p:nvPr>
        </p:nvSpPr>
        <p:spPr>
          <a:xfrm>
            <a:off x="1293811" y="3031065"/>
            <a:ext cx="3718455" cy="2438404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A40200-86B2-4FD9-B8F7-F2E3743B41E5}" type="datetime1">
              <a:rPr lang="sl-SI" noProof="0" smtClean="0"/>
              <a:t>4. 08. 2021</a:t>
            </a:fld>
            <a:endParaRPr lang="sl-SI" noProof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l-SI" noProof="0" smtClean="0"/>
              <a:pPr/>
              <a:t>‹#›</a:t>
            </a:fld>
            <a:endParaRPr lang="sl-SI" noProof="0"/>
          </a:p>
        </p:txBody>
      </p:sp>
      <p:cxnSp>
        <p:nvCxnSpPr>
          <p:cNvPr id="16" name="Raven povezovalnik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1295399" y="1883832"/>
            <a:ext cx="6241816" cy="1371600"/>
          </a:xfrm>
        </p:spPr>
        <p:txBody>
          <a:bodyPr rtlCol="0" anchor="b">
            <a:normAutofit/>
          </a:bodyPr>
          <a:lstStyle>
            <a:lvl1pPr algn="ctr">
              <a:defRPr sz="2800" b="0"/>
            </a:lvl1pPr>
          </a:lstStyle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17" name="Označba mesta za sliko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l-SI" noProof="0"/>
              <a:t>Kliknite ikono, da dodate sliko</a:t>
            </a:r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 hasCustomPrompt="1"/>
          </p:nvPr>
        </p:nvSpPr>
        <p:spPr>
          <a:xfrm>
            <a:off x="1295399" y="3255432"/>
            <a:ext cx="6241816" cy="182880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28BBF2-3913-44DD-B04B-1C8C73D52831}" type="datetime1">
              <a:rPr lang="sl-SI" noProof="0" smtClean="0"/>
              <a:t>4. 08. 2021</a:t>
            </a:fld>
            <a:endParaRPr lang="sl-SI" noProof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l-SI" noProof="0" smtClean="0"/>
              <a:pPr/>
              <a:t>‹#›</a:t>
            </a:fld>
            <a:endParaRPr lang="sl-SI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image" Target="/ppt/media/image43.png" Id="rId20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34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>
          <a:xfrm>
            <a:off x="-15736" y="0"/>
            <a:ext cx="12229962" cy="6856214"/>
            <a:chOff x="-15736" y="0"/>
            <a:chExt cx="12229962" cy="6856214"/>
          </a:xfrm>
        </p:grpSpPr>
        <p:pic>
          <p:nvPicPr>
            <p:cNvPr id="8" name="Slika 7" descr="H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9" name="Pravokotnik 8"/>
            <p:cNvSpPr/>
            <p:nvPr/>
          </p:nvSpPr>
          <p:spPr>
            <a:xfrm>
              <a:off x="608012" y="609600"/>
              <a:ext cx="10972800" cy="5638800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Slika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5736" y="3153832"/>
              <a:ext cx="777240" cy="606425"/>
            </a:xfrm>
            <a:prstGeom prst="rect">
              <a:avLst/>
            </a:prstGeom>
          </p:spPr>
        </p:pic>
        <p:pic>
          <p:nvPicPr>
            <p:cNvPr id="11" name="Slika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6986" y="3153832"/>
              <a:ext cx="777240" cy="606425"/>
            </a:xfrm>
            <a:prstGeom prst="rect">
              <a:avLst/>
            </a:prstGeom>
          </p:spPr>
        </p:pic>
      </p:grpSp>
      <p:sp>
        <p:nvSpPr>
          <p:cNvPr id="2" name="Označba mesta za naslov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B37A0D7E-3EE9-4EA6-9CE0-5FD395DD9912}" type="datetime1">
              <a:rPr lang="sl-SI" noProof="0" smtClean="0"/>
              <a:t>4. 08. 2021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sl-SI" noProof="0" smtClean="0"/>
              <a:pPr/>
              <a:t>‹#›</a:t>
            </a:fld>
            <a:endParaRPr lang="sl-SI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692398" y="1664413"/>
            <a:ext cx="6815669" cy="1722251"/>
          </a:xfrm>
        </p:spPr>
        <p:txBody>
          <a:bodyPr rtlCol="0"/>
          <a:lstStyle/>
          <a:p>
            <a:pPr rtl="0"/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236705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Organsko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Organic</ap:Template>
  <ap:TotalTime>3</ap:TotalTime>
  <ap:Words>1</ap:Words>
  <ap:PresentationFormat>Širokozaslonsko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Garamond</vt:lpstr>
      <vt:lpstr>Organsko</vt:lpstr>
      <vt:lpstr>PowerPointova predstavitev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2014-09-12T17:26:41Z</dcterms:created>
  <dcterms:modified xsi:type="dcterms:W3CDTF">2021-08-04T09:43:48Z</dcterms:modified>
</cp:coreProperties>
</file>