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4342-4C4D-41FF-ACD0-14DBEE7519D5}" type="datetimeFigureOut">
              <a:rPr lang="sl-SI" smtClean="0"/>
              <a:t>1.8.2013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5929-6ED3-4725-93BA-95F2B9E4CE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962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4342-4C4D-41FF-ACD0-14DBEE7519D5}" type="datetimeFigureOut">
              <a:rPr lang="sl-SI" smtClean="0"/>
              <a:t>1.8.2013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5929-6ED3-4725-93BA-95F2B9E4CE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077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4342-4C4D-41FF-ACD0-14DBEE7519D5}" type="datetimeFigureOut">
              <a:rPr lang="sl-SI" smtClean="0"/>
              <a:t>1.8.2013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5929-6ED3-4725-93BA-95F2B9E4CE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787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4342-4C4D-41FF-ACD0-14DBEE7519D5}" type="datetimeFigureOut">
              <a:rPr lang="sl-SI" smtClean="0"/>
              <a:t>1.8.2013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5929-6ED3-4725-93BA-95F2B9E4CE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643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4342-4C4D-41FF-ACD0-14DBEE7519D5}" type="datetimeFigureOut">
              <a:rPr lang="sl-SI" smtClean="0"/>
              <a:t>1.8.2013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5929-6ED3-4725-93BA-95F2B9E4CE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348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4342-4C4D-41FF-ACD0-14DBEE7519D5}" type="datetimeFigureOut">
              <a:rPr lang="sl-SI" smtClean="0"/>
              <a:t>1.8.2013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5929-6ED3-4725-93BA-95F2B9E4CE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614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4342-4C4D-41FF-ACD0-14DBEE7519D5}" type="datetimeFigureOut">
              <a:rPr lang="sl-SI" smtClean="0"/>
              <a:t>1.8.2013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5929-6ED3-4725-93BA-95F2B9E4CE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955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4342-4C4D-41FF-ACD0-14DBEE7519D5}" type="datetimeFigureOut">
              <a:rPr lang="sl-SI" smtClean="0"/>
              <a:t>1.8.2013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5929-6ED3-4725-93BA-95F2B9E4CE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268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4342-4C4D-41FF-ACD0-14DBEE7519D5}" type="datetimeFigureOut">
              <a:rPr lang="sl-SI" smtClean="0"/>
              <a:t>1.8.2013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5929-6ED3-4725-93BA-95F2B9E4CE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909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4342-4C4D-41FF-ACD0-14DBEE7519D5}" type="datetimeFigureOut">
              <a:rPr lang="sl-SI" smtClean="0"/>
              <a:t>1.8.2013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5929-6ED3-4725-93BA-95F2B9E4CE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408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4342-4C4D-41FF-ACD0-14DBEE7519D5}" type="datetimeFigureOut">
              <a:rPr lang="sl-SI" smtClean="0"/>
              <a:t>1.8.2013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5929-6ED3-4725-93BA-95F2B9E4CE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731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84342-4C4D-41FF-ACD0-14DBEE7519D5}" type="datetimeFigureOut">
              <a:rPr lang="sl-SI" smtClean="0"/>
              <a:t>1.8.2013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85929-6ED3-4725-93BA-95F2B9E4CE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4612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3920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Širokozaslonsko</PresentationFormat>
  <Paragraphs>0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Petr Barborik</dc:creator>
  <cp:lastModifiedBy>Petr Barborik</cp:lastModifiedBy>
  <cp:revision>2</cp:revision>
  <dcterms:created xsi:type="dcterms:W3CDTF">2013-08-01T12:18:47Z</dcterms:created>
  <dcterms:modified xsi:type="dcterms:W3CDTF">2013-08-01T12:19:37Z</dcterms:modified>
</cp:coreProperties>
</file>