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4" autoAdjust="0"/>
    <p:restoredTop sz="83884" autoAdjust="0"/>
  </p:normalViewPr>
  <p:slideViewPr>
    <p:cSldViewPr snapToGrid="0">
      <p:cViewPr>
        <p:scale>
          <a:sx n="25" d="100"/>
          <a:sy n="25" d="100"/>
        </p:scale>
        <p:origin x="1104" y="-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Niz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Niz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Niz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24436544"/>
        <c:axId val="-124436000"/>
      </c:lineChart>
      <c:catAx>
        <c:axId val="-12443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-124436000"/>
        <c:crosses val="autoZero"/>
        <c:auto val="1"/>
        <c:lblAlgn val="ctr"/>
        <c:lblOffset val="100"/>
        <c:noMultiLvlLbl val="0"/>
      </c:catAx>
      <c:valAx>
        <c:axId val="-12443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l-S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-124436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Niz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Niz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Niz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24440896"/>
        <c:axId val="-124435456"/>
      </c:lineChart>
      <c:catAx>
        <c:axId val="-124440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-124435456"/>
        <c:crosses val="autoZero"/>
        <c:auto val="1"/>
        <c:lblAlgn val="ctr"/>
        <c:lblOffset val="100"/>
        <c:noMultiLvlLbl val="0"/>
      </c:catAx>
      <c:valAx>
        <c:axId val="-124435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l-S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-12444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7B8EF-A982-4345-8FDF-00868CE363E1}" type="datetime1">
              <a:rPr lang="sl-SI" smtClean="0"/>
              <a:t>15. 11. 13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 noProof="0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14245-DF05-4042-846D-D144F2D30BFA}" type="datetime1">
              <a:rPr lang="sl-SI" noProof="0" smtClean="0"/>
              <a:pPr/>
              <a:t>15. 11. 13</a:t>
            </a:fld>
            <a:endParaRPr lang="sl-SI" noProof="0" dirty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 noProof="0" dirty="0"/>
          </a:p>
        </p:txBody>
      </p:sp>
      <p:sp>
        <p:nvSpPr>
          <p:cNvPr id="5" name="Označba mesta za opomb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 dirty="0" smtClean="0"/>
              <a:t>Kliknite, če želite urediti sloge besedila matrice</a:t>
            </a:r>
          </a:p>
          <a:p>
            <a:pPr lvl="1"/>
            <a:r>
              <a:rPr lang="sl-SI" noProof="0" dirty="0" smtClean="0"/>
              <a:t>Druga raven</a:t>
            </a:r>
          </a:p>
          <a:p>
            <a:pPr lvl="2"/>
            <a:r>
              <a:rPr lang="sl-SI" noProof="0" dirty="0" smtClean="0"/>
              <a:t>Tretja raven</a:t>
            </a:r>
          </a:p>
          <a:p>
            <a:pPr lvl="3"/>
            <a:r>
              <a:rPr lang="sl-SI" noProof="0" dirty="0" smtClean="0"/>
              <a:t>Četrta raven</a:t>
            </a:r>
          </a:p>
          <a:p>
            <a:pPr lvl="4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sl-SI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Če želite zamenjati ta plakat, zamenjajte </a:t>
            </a:r>
            <a:r>
              <a:rPr lang="sl-SI" baseline="0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vzorčno vsebino s svojo.</a:t>
            </a:r>
            <a:r>
              <a:rPr lang="sl-SI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 Če pa bi raje začeli</a:t>
            </a:r>
            <a:r>
              <a:rPr lang="sl-SI" baseline="0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 popolnoma od začetka, na zavihku »Osnovno« kliknite gumb »Nov diapozitiv«, da vstavite novo stran. Nato v prazne označbe mest vnesite svoje besedilo in vsebino.</a:t>
            </a:r>
            <a:r>
              <a:rPr lang="sl-SI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 Če potrebujete več označb mest za naslove, podnaslove ali telo besedila, kopirajte katere koli obstoječe označbe mest, nato pa nove povlecite na ustrezno mesto. </a:t>
            </a:r>
            <a:endParaRPr lang="sl-SI" sz="1200" noProof="0" dirty="0">
              <a:solidFill>
                <a:prstClr val="white">
                  <a:lumMod val="50000"/>
                </a:prstClr>
              </a:solidFill>
              <a:cs typeface="Calibri" panose="020F0502020204030204" pitchFamily="34" charset="0"/>
            </a:endParaRPr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1" name="Označba mesta za besedilo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sl-SI" noProof="0" dirty="0" smtClean="0"/>
              <a:t>Uredite sloge besedila matrice</a:t>
            </a:r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1CA9D-2E64-4516-8E64-7A8F1F4C0602}" type="datetime1">
              <a:rPr lang="sl-SI" noProof="0" smtClean="0"/>
              <a:pPr/>
              <a:t>15. 11. 13</a:t>
            </a:fld>
            <a:endParaRPr lang="sl-SI" noProof="0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noProof="0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sl-SI" noProof="0" smtClean="0"/>
              <a:t>‹#›</a:t>
            </a:fld>
            <a:endParaRPr lang="sl-SI" noProof="0" dirty="0"/>
          </a:p>
        </p:txBody>
      </p:sp>
      <p:sp>
        <p:nvSpPr>
          <p:cNvPr id="7" name="Označba mesta za besedilo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sl-SI" noProof="0" dirty="0" smtClean="0"/>
              <a:t>Naslov</a:t>
            </a:r>
            <a:endParaRPr lang="sl-SI" noProof="0" dirty="0"/>
          </a:p>
        </p:txBody>
      </p:sp>
      <p:sp>
        <p:nvSpPr>
          <p:cNvPr id="19" name="Označba mesta za vsebino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l-SI" noProof="0" dirty="0" smtClean="0"/>
              <a:t>To označbo mesta uporabite za dodajanje besedila ali druge vsebine</a:t>
            </a:r>
          </a:p>
          <a:p>
            <a:pPr lvl="1"/>
            <a:r>
              <a:rPr lang="sl-SI" noProof="0" dirty="0" smtClean="0"/>
              <a:t>Druga raven</a:t>
            </a:r>
          </a:p>
          <a:p>
            <a:pPr lvl="2"/>
            <a:r>
              <a:rPr lang="sl-SI" noProof="0" dirty="0" smtClean="0"/>
              <a:t>Tretja raven</a:t>
            </a:r>
          </a:p>
          <a:p>
            <a:pPr lvl="3"/>
            <a:r>
              <a:rPr lang="sl-SI" noProof="0" dirty="0" smtClean="0"/>
              <a:t>Četrta raven</a:t>
            </a:r>
          </a:p>
          <a:p>
            <a:pPr lvl="4"/>
            <a:r>
              <a:rPr lang="sl-SI" noProof="0" dirty="0" smtClean="0"/>
              <a:t>Peta raven</a:t>
            </a:r>
          </a:p>
          <a:p>
            <a:pPr lvl="5"/>
            <a:r>
              <a:rPr lang="sl-SI" noProof="0" dirty="0" smtClean="0"/>
              <a:t>Šest</a:t>
            </a:r>
          </a:p>
          <a:p>
            <a:pPr lvl="6"/>
            <a:r>
              <a:rPr lang="sl-SI" noProof="0" dirty="0" smtClean="0"/>
              <a:t>Sedem</a:t>
            </a:r>
          </a:p>
          <a:p>
            <a:pPr lvl="7"/>
            <a:r>
              <a:rPr lang="sl-SI" noProof="0" dirty="0" smtClean="0"/>
              <a:t>Osem</a:t>
            </a:r>
          </a:p>
          <a:p>
            <a:pPr lvl="8"/>
            <a:r>
              <a:rPr lang="sl-SI" noProof="0" dirty="0" smtClean="0"/>
              <a:t>Devet</a:t>
            </a:r>
            <a:endParaRPr lang="sl-SI" noProof="0" dirty="0"/>
          </a:p>
        </p:txBody>
      </p:sp>
      <p:sp>
        <p:nvSpPr>
          <p:cNvPr id="11" name="Označba mesta za besedilo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sl-SI" noProof="0" dirty="0" smtClean="0"/>
              <a:t>Naslov</a:t>
            </a:r>
            <a:endParaRPr lang="sl-SI" noProof="0" dirty="0"/>
          </a:p>
        </p:txBody>
      </p:sp>
      <p:sp>
        <p:nvSpPr>
          <p:cNvPr id="20" name="Označba mesta za vsebino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l-SI" noProof="0" dirty="0" smtClean="0"/>
              <a:t>To označbo mesta uporabite za dodajanje besedila ali druge vsebine</a:t>
            </a:r>
          </a:p>
          <a:p>
            <a:pPr lvl="1"/>
            <a:r>
              <a:rPr lang="sl-SI" noProof="0" dirty="0" smtClean="0"/>
              <a:t>Druga raven</a:t>
            </a:r>
          </a:p>
          <a:p>
            <a:pPr lvl="2"/>
            <a:r>
              <a:rPr lang="sl-SI" noProof="0" dirty="0" smtClean="0"/>
              <a:t>Tretja raven</a:t>
            </a:r>
          </a:p>
          <a:p>
            <a:pPr lvl="3"/>
            <a:r>
              <a:rPr lang="sl-SI" noProof="0" dirty="0" smtClean="0"/>
              <a:t>Četrta raven</a:t>
            </a:r>
          </a:p>
          <a:p>
            <a:pPr lvl="4"/>
            <a:r>
              <a:rPr lang="sl-SI" noProof="0" dirty="0" smtClean="0"/>
              <a:t>Peta raven</a:t>
            </a:r>
          </a:p>
          <a:p>
            <a:pPr lvl="5"/>
            <a:r>
              <a:rPr lang="sl-SI" noProof="0" dirty="0" smtClean="0"/>
              <a:t>Šest</a:t>
            </a:r>
          </a:p>
          <a:p>
            <a:pPr lvl="6"/>
            <a:r>
              <a:rPr lang="sl-SI" noProof="0" dirty="0" smtClean="0"/>
              <a:t>Sedem</a:t>
            </a:r>
          </a:p>
          <a:p>
            <a:pPr lvl="7"/>
            <a:r>
              <a:rPr lang="sl-SI" noProof="0" dirty="0" smtClean="0"/>
              <a:t>Osem</a:t>
            </a:r>
          </a:p>
          <a:p>
            <a:pPr lvl="8"/>
            <a:r>
              <a:rPr lang="sl-SI" noProof="0" dirty="0" smtClean="0"/>
              <a:t>Devet</a:t>
            </a:r>
            <a:endParaRPr lang="sl-SI" noProof="0" dirty="0"/>
          </a:p>
        </p:txBody>
      </p:sp>
      <p:sp>
        <p:nvSpPr>
          <p:cNvPr id="13" name="Označba mesta za besedilo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sl-SI" noProof="0" dirty="0" smtClean="0"/>
              <a:t>Naslov</a:t>
            </a:r>
            <a:endParaRPr lang="sl-SI" noProof="0" dirty="0"/>
          </a:p>
        </p:txBody>
      </p:sp>
      <p:sp>
        <p:nvSpPr>
          <p:cNvPr id="21" name="Označba mesta za vsebino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l-SI" noProof="0" dirty="0" smtClean="0"/>
              <a:t>To označbo mesta uporabite za dodajanje besedila ali druge vsebine</a:t>
            </a:r>
          </a:p>
          <a:p>
            <a:pPr lvl="1"/>
            <a:r>
              <a:rPr lang="sl-SI" noProof="0" dirty="0" smtClean="0"/>
              <a:t>Druga raven</a:t>
            </a:r>
          </a:p>
          <a:p>
            <a:pPr lvl="2"/>
            <a:r>
              <a:rPr lang="sl-SI" noProof="0" dirty="0" smtClean="0"/>
              <a:t>Tretja raven</a:t>
            </a:r>
          </a:p>
          <a:p>
            <a:pPr lvl="3"/>
            <a:r>
              <a:rPr lang="sl-SI" noProof="0" dirty="0" smtClean="0"/>
              <a:t>Četrta raven</a:t>
            </a:r>
          </a:p>
          <a:p>
            <a:pPr lvl="4"/>
            <a:r>
              <a:rPr lang="sl-SI" noProof="0" dirty="0" smtClean="0"/>
              <a:t>Peta raven</a:t>
            </a:r>
          </a:p>
          <a:p>
            <a:pPr lvl="5"/>
            <a:r>
              <a:rPr lang="sl-SI" noProof="0" dirty="0" smtClean="0"/>
              <a:t>Šest</a:t>
            </a:r>
          </a:p>
          <a:p>
            <a:pPr lvl="6"/>
            <a:r>
              <a:rPr lang="sl-SI" noProof="0" dirty="0" smtClean="0"/>
              <a:t>Sedem</a:t>
            </a:r>
          </a:p>
          <a:p>
            <a:pPr lvl="7"/>
            <a:r>
              <a:rPr lang="sl-SI" noProof="0" dirty="0" smtClean="0"/>
              <a:t>Osem</a:t>
            </a:r>
          </a:p>
          <a:p>
            <a:pPr lvl="8"/>
            <a:r>
              <a:rPr lang="sl-SI" noProof="0" dirty="0" smtClean="0"/>
              <a:t>Devet</a:t>
            </a:r>
            <a:endParaRPr lang="sl-SI" noProof="0" dirty="0"/>
          </a:p>
        </p:txBody>
      </p:sp>
      <p:sp>
        <p:nvSpPr>
          <p:cNvPr id="15" name="Označba mesta za besedilo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sl-SI" noProof="0" dirty="0" smtClean="0"/>
              <a:t>Naslov</a:t>
            </a:r>
            <a:endParaRPr lang="sl-SI" noProof="0" dirty="0"/>
          </a:p>
        </p:txBody>
      </p:sp>
      <p:sp>
        <p:nvSpPr>
          <p:cNvPr id="22" name="Označba mesta za vsebino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l-SI" noProof="0" dirty="0" smtClean="0"/>
              <a:t>To označbo mesta uporabite za dodajanje besedila ali druge vsebine</a:t>
            </a:r>
          </a:p>
          <a:p>
            <a:pPr lvl="1"/>
            <a:r>
              <a:rPr lang="sl-SI" noProof="0" dirty="0" smtClean="0"/>
              <a:t>Druga raven</a:t>
            </a:r>
          </a:p>
          <a:p>
            <a:pPr lvl="2"/>
            <a:r>
              <a:rPr lang="sl-SI" noProof="0" dirty="0" smtClean="0"/>
              <a:t>Tretja raven</a:t>
            </a:r>
          </a:p>
          <a:p>
            <a:pPr lvl="3"/>
            <a:r>
              <a:rPr lang="sl-SI" noProof="0" dirty="0" smtClean="0"/>
              <a:t>Četrta raven</a:t>
            </a:r>
          </a:p>
          <a:p>
            <a:pPr lvl="4"/>
            <a:r>
              <a:rPr lang="sl-SI" noProof="0" dirty="0" smtClean="0"/>
              <a:t>Peta raven</a:t>
            </a:r>
          </a:p>
          <a:p>
            <a:pPr lvl="5"/>
            <a:r>
              <a:rPr lang="sl-SI" noProof="0" dirty="0" smtClean="0"/>
              <a:t>Šest</a:t>
            </a:r>
          </a:p>
          <a:p>
            <a:pPr lvl="6"/>
            <a:r>
              <a:rPr lang="sl-SI" noProof="0" dirty="0" smtClean="0"/>
              <a:t>Sedem</a:t>
            </a:r>
          </a:p>
          <a:p>
            <a:pPr lvl="7"/>
            <a:r>
              <a:rPr lang="sl-SI" noProof="0" dirty="0" smtClean="0"/>
              <a:t>Osem</a:t>
            </a:r>
          </a:p>
          <a:p>
            <a:pPr lvl="8"/>
            <a:r>
              <a:rPr lang="sl-SI" noProof="0" dirty="0" smtClean="0"/>
              <a:t>Devet</a:t>
            </a:r>
            <a:endParaRPr lang="sl-SI" noProof="0" dirty="0"/>
          </a:p>
        </p:txBody>
      </p:sp>
      <p:sp>
        <p:nvSpPr>
          <p:cNvPr id="18" name="Označba mesta za vsebino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l-SI" noProof="0" dirty="0" smtClean="0"/>
              <a:t>To označbo mesta uporabite za dodajanje besedila ali druge vsebine</a:t>
            </a:r>
          </a:p>
          <a:p>
            <a:pPr lvl="1"/>
            <a:r>
              <a:rPr lang="sl-SI" noProof="0" dirty="0" smtClean="0"/>
              <a:t>Druga raven</a:t>
            </a:r>
          </a:p>
          <a:p>
            <a:pPr lvl="2"/>
            <a:r>
              <a:rPr lang="sl-SI" noProof="0" dirty="0" smtClean="0"/>
              <a:t>Tretja raven</a:t>
            </a:r>
          </a:p>
          <a:p>
            <a:pPr lvl="3"/>
            <a:r>
              <a:rPr lang="sl-SI" noProof="0" dirty="0" smtClean="0"/>
              <a:t>Četrta raven</a:t>
            </a:r>
          </a:p>
          <a:p>
            <a:pPr lvl="4"/>
            <a:r>
              <a:rPr lang="sl-SI" noProof="0" dirty="0" smtClean="0"/>
              <a:t>Peta raven</a:t>
            </a:r>
          </a:p>
          <a:p>
            <a:pPr lvl="5"/>
            <a:r>
              <a:rPr lang="sl-SI" noProof="0" dirty="0" smtClean="0"/>
              <a:t>Šest</a:t>
            </a:r>
          </a:p>
          <a:p>
            <a:pPr lvl="6"/>
            <a:r>
              <a:rPr lang="sl-SI" noProof="0" dirty="0" smtClean="0"/>
              <a:t>Sedem</a:t>
            </a:r>
          </a:p>
          <a:p>
            <a:pPr lvl="7"/>
            <a:r>
              <a:rPr lang="sl-SI" noProof="0" dirty="0" smtClean="0"/>
              <a:t>Osem</a:t>
            </a:r>
          </a:p>
          <a:p>
            <a:pPr lvl="8"/>
            <a:r>
              <a:rPr lang="sl-SI" noProof="0" dirty="0" smtClean="0"/>
              <a:t>Devet</a:t>
            </a:r>
            <a:endParaRPr lang="sl-SI" noProof="0" dirty="0"/>
          </a:p>
        </p:txBody>
      </p:sp>
      <p:sp>
        <p:nvSpPr>
          <p:cNvPr id="23" name="Označba mesta za vsebino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l-SI" noProof="0" dirty="0" smtClean="0"/>
              <a:t>To označbo mesta uporabite za dodajanje besedila ali druge vsebine</a:t>
            </a:r>
          </a:p>
          <a:p>
            <a:pPr lvl="1"/>
            <a:r>
              <a:rPr lang="sl-SI" noProof="0" dirty="0" smtClean="0"/>
              <a:t>Druga raven</a:t>
            </a:r>
          </a:p>
        </p:txBody>
      </p:sp>
      <p:sp>
        <p:nvSpPr>
          <p:cNvPr id="24" name="Označba mesta za besedilo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sl-SI" noProof="0" dirty="0" smtClean="0"/>
              <a:t>Naslov</a:t>
            </a:r>
            <a:endParaRPr lang="sl-SI" noProof="0" dirty="0"/>
          </a:p>
        </p:txBody>
      </p:sp>
      <p:sp>
        <p:nvSpPr>
          <p:cNvPr id="25" name="Označba mesta za vsebino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l-SI" noProof="0" dirty="0" smtClean="0"/>
              <a:t>To označbo mesta uporabite za dodajanje besedila ali druge vsebine</a:t>
            </a:r>
          </a:p>
          <a:p>
            <a:pPr lvl="1"/>
            <a:r>
              <a:rPr lang="sl-SI" noProof="0" dirty="0" smtClean="0"/>
              <a:t>Druga raven</a:t>
            </a:r>
          </a:p>
          <a:p>
            <a:pPr lvl="2"/>
            <a:r>
              <a:rPr lang="sl-SI" noProof="0" dirty="0" smtClean="0"/>
              <a:t>Tretja raven</a:t>
            </a:r>
          </a:p>
          <a:p>
            <a:pPr lvl="3"/>
            <a:r>
              <a:rPr lang="sl-SI" noProof="0" dirty="0" smtClean="0"/>
              <a:t>Četrta raven</a:t>
            </a:r>
          </a:p>
          <a:p>
            <a:pPr lvl="4"/>
            <a:r>
              <a:rPr lang="sl-SI" noProof="0" dirty="0" smtClean="0"/>
              <a:t>Peta raven</a:t>
            </a:r>
          </a:p>
          <a:p>
            <a:pPr lvl="5"/>
            <a:r>
              <a:rPr lang="sl-SI" noProof="0" dirty="0" smtClean="0"/>
              <a:t>Šest</a:t>
            </a:r>
          </a:p>
          <a:p>
            <a:pPr lvl="6"/>
            <a:r>
              <a:rPr lang="sl-SI" noProof="0" dirty="0" smtClean="0"/>
              <a:t>Sedem</a:t>
            </a:r>
          </a:p>
          <a:p>
            <a:pPr lvl="7"/>
            <a:r>
              <a:rPr lang="sl-SI" noProof="0" dirty="0" smtClean="0"/>
              <a:t>Osem</a:t>
            </a:r>
          </a:p>
          <a:p>
            <a:pPr lvl="8"/>
            <a:r>
              <a:rPr lang="sl-SI" noProof="0" dirty="0" smtClean="0"/>
              <a:t>Devet</a:t>
            </a:r>
            <a:endParaRPr lang="sl-SI" noProof="0" dirty="0"/>
          </a:p>
        </p:txBody>
      </p:sp>
      <p:sp>
        <p:nvSpPr>
          <p:cNvPr id="26" name="Označba mesta za besedilo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sl-SI" noProof="0" dirty="0" smtClean="0"/>
              <a:t>Naslov</a:t>
            </a:r>
            <a:endParaRPr lang="sl-SI" noProof="0" dirty="0"/>
          </a:p>
        </p:txBody>
      </p:sp>
      <p:sp>
        <p:nvSpPr>
          <p:cNvPr id="27" name="Označba mesta za vsebino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l-SI" noProof="0" dirty="0" smtClean="0"/>
              <a:t>To označbo mesta uporabite za dodajanje besedila ali druge vsebine</a:t>
            </a:r>
          </a:p>
          <a:p>
            <a:pPr lvl="1"/>
            <a:r>
              <a:rPr lang="sl-SI" noProof="0" dirty="0" smtClean="0"/>
              <a:t>Druga raven</a:t>
            </a:r>
          </a:p>
          <a:p>
            <a:pPr lvl="2"/>
            <a:r>
              <a:rPr lang="sl-SI" noProof="0" dirty="0" smtClean="0"/>
              <a:t>Tretja raven</a:t>
            </a:r>
          </a:p>
          <a:p>
            <a:pPr lvl="3"/>
            <a:r>
              <a:rPr lang="sl-SI" noProof="0" dirty="0" smtClean="0"/>
              <a:t>Četrta raven</a:t>
            </a:r>
          </a:p>
          <a:p>
            <a:pPr lvl="4"/>
            <a:r>
              <a:rPr lang="sl-SI" noProof="0" dirty="0" smtClean="0"/>
              <a:t>Peta raven</a:t>
            </a:r>
          </a:p>
          <a:p>
            <a:pPr lvl="5"/>
            <a:r>
              <a:rPr lang="sl-SI" noProof="0" dirty="0" smtClean="0"/>
              <a:t>Šest</a:t>
            </a:r>
          </a:p>
          <a:p>
            <a:pPr lvl="6"/>
            <a:r>
              <a:rPr lang="sl-SI" noProof="0" dirty="0" smtClean="0"/>
              <a:t>Sedem</a:t>
            </a:r>
          </a:p>
          <a:p>
            <a:pPr lvl="7"/>
            <a:r>
              <a:rPr lang="sl-SI" noProof="0" dirty="0" smtClean="0"/>
              <a:t>Osem</a:t>
            </a:r>
          </a:p>
          <a:p>
            <a:pPr lvl="8"/>
            <a:r>
              <a:rPr lang="sl-SI" noProof="0" dirty="0" smtClean="0"/>
              <a:t>Devet</a:t>
            </a:r>
            <a:endParaRPr lang="sl-SI" noProof="0" dirty="0"/>
          </a:p>
        </p:txBody>
      </p:sp>
      <p:sp>
        <p:nvSpPr>
          <p:cNvPr id="28" name="Označba mesta za vsebino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l-SI" noProof="0" dirty="0" smtClean="0"/>
              <a:t>To označbo mesta uporabite za dodajanje besedila ali druge vsebine</a:t>
            </a:r>
          </a:p>
          <a:p>
            <a:pPr lvl="1"/>
            <a:r>
              <a:rPr lang="sl-SI" noProof="0" dirty="0" smtClean="0"/>
              <a:t>Druga raven</a:t>
            </a:r>
          </a:p>
          <a:p>
            <a:pPr lvl="2"/>
            <a:r>
              <a:rPr lang="sl-SI" noProof="0" dirty="0" smtClean="0"/>
              <a:t>Tretja raven</a:t>
            </a:r>
          </a:p>
          <a:p>
            <a:pPr lvl="3"/>
            <a:r>
              <a:rPr lang="sl-SI" noProof="0" dirty="0" smtClean="0"/>
              <a:t>Četrta raven</a:t>
            </a:r>
          </a:p>
          <a:p>
            <a:pPr lvl="4"/>
            <a:r>
              <a:rPr lang="sl-SI" noProof="0" dirty="0" smtClean="0"/>
              <a:t>Peta raven</a:t>
            </a:r>
          </a:p>
          <a:p>
            <a:pPr lvl="5"/>
            <a:r>
              <a:rPr lang="sl-SI" noProof="0" dirty="0" smtClean="0"/>
              <a:t>Šest</a:t>
            </a:r>
          </a:p>
          <a:p>
            <a:pPr lvl="6"/>
            <a:r>
              <a:rPr lang="sl-SI" noProof="0" dirty="0" smtClean="0"/>
              <a:t>Sedem</a:t>
            </a:r>
          </a:p>
          <a:p>
            <a:pPr lvl="7"/>
            <a:r>
              <a:rPr lang="sl-SI" noProof="0" dirty="0" smtClean="0"/>
              <a:t>Osem</a:t>
            </a:r>
          </a:p>
          <a:p>
            <a:pPr lvl="8"/>
            <a:r>
              <a:rPr lang="sl-SI" noProof="0" dirty="0" smtClean="0"/>
              <a:t>Devet</a:t>
            </a:r>
            <a:endParaRPr lang="sl-SI" noProof="0" dirty="0"/>
          </a:p>
        </p:txBody>
      </p:sp>
      <p:sp>
        <p:nvSpPr>
          <p:cNvPr id="29" name="Označba mesta za besedilo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sl-SI" noProof="0" dirty="0" smtClean="0"/>
              <a:t>Naslov</a:t>
            </a:r>
            <a:endParaRPr lang="sl-SI" noProof="0" dirty="0"/>
          </a:p>
        </p:txBody>
      </p:sp>
      <p:sp>
        <p:nvSpPr>
          <p:cNvPr id="30" name="Označba mesta za vsebino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l-SI" noProof="0" dirty="0" smtClean="0"/>
              <a:t>To označbo mesta uporabite za dodajanje besedila ali druge vsebine</a:t>
            </a:r>
          </a:p>
          <a:p>
            <a:pPr lvl="1"/>
            <a:r>
              <a:rPr lang="sl-SI" noProof="0" dirty="0" smtClean="0"/>
              <a:t>Druga raven</a:t>
            </a:r>
          </a:p>
          <a:p>
            <a:pPr lvl="2"/>
            <a:r>
              <a:rPr lang="sl-SI" noProof="0" dirty="0" smtClean="0"/>
              <a:t>Tretja raven</a:t>
            </a:r>
          </a:p>
          <a:p>
            <a:pPr lvl="3"/>
            <a:r>
              <a:rPr lang="sl-SI" noProof="0" dirty="0" smtClean="0"/>
              <a:t>Četrta raven</a:t>
            </a:r>
          </a:p>
          <a:p>
            <a:pPr lvl="4"/>
            <a:r>
              <a:rPr lang="sl-SI" noProof="0" dirty="0" smtClean="0"/>
              <a:t>Peta raven</a:t>
            </a:r>
          </a:p>
          <a:p>
            <a:pPr lvl="5"/>
            <a:r>
              <a:rPr lang="sl-SI" noProof="0" dirty="0" smtClean="0"/>
              <a:t>Šest</a:t>
            </a:r>
          </a:p>
          <a:p>
            <a:pPr lvl="6"/>
            <a:r>
              <a:rPr lang="sl-SI" noProof="0" dirty="0" smtClean="0"/>
              <a:t>Sedem</a:t>
            </a:r>
          </a:p>
          <a:p>
            <a:pPr lvl="7"/>
            <a:r>
              <a:rPr lang="sl-SI" noProof="0" dirty="0" smtClean="0"/>
              <a:t>Osem</a:t>
            </a:r>
          </a:p>
          <a:p>
            <a:pPr lvl="8"/>
            <a:r>
              <a:rPr lang="sl-SI" noProof="0" dirty="0" smtClean="0"/>
              <a:t>Devet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noProof="0" dirty="0"/>
          </a:p>
        </p:txBody>
      </p:sp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 dirty="0" smtClean="0"/>
              <a:t>Uredite sloge besedila matrice</a:t>
            </a:r>
          </a:p>
          <a:p>
            <a:pPr lvl="1"/>
            <a:r>
              <a:rPr lang="sl-SI" noProof="0" dirty="0" smtClean="0"/>
              <a:t>Druga raven</a:t>
            </a:r>
          </a:p>
          <a:p>
            <a:pPr lvl="2"/>
            <a:r>
              <a:rPr lang="sl-SI" noProof="0" dirty="0" smtClean="0"/>
              <a:t>Tretja raven</a:t>
            </a:r>
          </a:p>
          <a:p>
            <a:pPr lvl="3"/>
            <a:r>
              <a:rPr lang="sl-SI" noProof="0" dirty="0" smtClean="0"/>
              <a:t>Četrta raven</a:t>
            </a:r>
          </a:p>
          <a:p>
            <a:pPr lvl="4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22042-BCB5-4D52-97E8-6BA29D213363}" type="datetime1">
              <a:rPr lang="sl-SI" noProof="0" smtClean="0"/>
              <a:pPr/>
              <a:t>15. 11. 13</a:t>
            </a:fld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sl-SI" noProof="0" smtClean="0"/>
              <a:pPr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Slika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463040"/>
            <a:ext cx="3365284" cy="2200846"/>
          </a:xfrm>
          <a:prstGeom prst="rect">
            <a:avLst/>
          </a:prstGeom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[Naslov plakata] </a:t>
            </a:r>
            <a:r>
              <a:rPr lang="sl-SI" dirty="0" err="1" smtClean="0"/>
              <a:t>Lorem</a:t>
            </a:r>
            <a:r>
              <a:rPr lang="sl-SI" dirty="0" smtClean="0"/>
              <a:t> </a:t>
            </a:r>
            <a:r>
              <a:rPr lang="sl-SI" dirty="0" err="1" smtClean="0"/>
              <a:t>ipsum</a:t>
            </a:r>
            <a:r>
              <a:rPr lang="sl-SI" dirty="0" smtClean="0"/>
              <a:t> </a:t>
            </a:r>
            <a:r>
              <a:rPr lang="sl-SI" dirty="0" err="1" smtClean="0"/>
              <a:t>dolor</a:t>
            </a:r>
            <a:r>
              <a:rPr lang="sl-SI" dirty="0" smtClean="0"/>
              <a:t> sit </a:t>
            </a:r>
            <a:r>
              <a:rPr lang="sl-SI" dirty="0" err="1" smtClean="0"/>
              <a:t>amet</a:t>
            </a:r>
            <a:r>
              <a:rPr lang="sl-SI" dirty="0" smtClean="0"/>
              <a:t>, </a:t>
            </a:r>
            <a:r>
              <a:rPr lang="sl-SI" dirty="0" err="1" smtClean="0"/>
              <a:t>consectetuer</a:t>
            </a:r>
            <a:r>
              <a:rPr lang="sl-SI" dirty="0" smtClean="0"/>
              <a:t> </a:t>
            </a:r>
            <a:r>
              <a:rPr lang="sl-SI" dirty="0" err="1" smtClean="0"/>
              <a:t>adipiscing</a:t>
            </a:r>
            <a:r>
              <a:rPr lang="sl-SI" dirty="0" smtClean="0"/>
              <a:t> elit </a:t>
            </a:r>
            <a:r>
              <a:rPr lang="sl-SI" dirty="0" err="1" smtClean="0"/>
              <a:t>maecenas</a:t>
            </a:r>
            <a:r>
              <a:rPr lang="sl-SI" dirty="0" smtClean="0"/>
              <a:t> </a:t>
            </a:r>
            <a:r>
              <a:rPr lang="sl-SI" dirty="0" err="1" smtClean="0"/>
              <a:t>porttitor</a:t>
            </a:r>
            <a:r>
              <a:rPr lang="sl-SI" dirty="0" smtClean="0"/>
              <a:t> </a:t>
            </a:r>
            <a:r>
              <a:rPr lang="sl-SI" dirty="0" err="1" smtClean="0"/>
              <a:t>congue</a:t>
            </a:r>
            <a:r>
              <a:rPr lang="sl-SI" dirty="0" smtClean="0"/>
              <a:t> </a:t>
            </a:r>
            <a:r>
              <a:rPr lang="sl-SI" dirty="0" err="1" smtClean="0"/>
              <a:t>massa</a:t>
            </a:r>
            <a:r>
              <a:rPr lang="sl-SI" dirty="0" smtClean="0"/>
              <a:t> </a:t>
            </a:r>
            <a:r>
              <a:rPr lang="sl-SI" dirty="0" err="1" smtClean="0"/>
              <a:t>fusce</a:t>
            </a:r>
            <a:endParaRPr lang="sl-SI" dirty="0"/>
          </a:p>
        </p:txBody>
      </p:sp>
      <p:sp>
        <p:nvSpPr>
          <p:cNvPr id="23" name="Označba mesta za besedilo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sl-SI" dirty="0" smtClean="0"/>
              <a:t>[Zamenjajte ta imena v nazivih z imeni dejanskih sodelavcev: Barbara Sankovič, PhD1; Janez Novak, PhD2; Primož Kosec, RN, BSN, MHA3 in Palčič Rok, MD4</a:t>
            </a:r>
            <a:br>
              <a:rPr lang="sl-SI" dirty="0" smtClean="0"/>
            </a:br>
            <a:r>
              <a:rPr lang="sl-SI" dirty="0" smtClean="0"/>
              <a:t>1[Dodajte povezavo za prvega sodelavca], 2[Dodajte povezavo za drugega sodelavca], 3[Dodajte povezavo za tretjega sodelavca], 4[Dodajte povezavo za četrtega sodelavca]</a:t>
            </a:r>
          </a:p>
          <a:p>
            <a:endParaRPr lang="sl-SI" dirty="0"/>
          </a:p>
        </p:txBody>
      </p:sp>
      <p:pic>
        <p:nvPicPr>
          <p:cNvPr id="36" name="Slika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8636" y="1463040"/>
            <a:ext cx="3365284" cy="2200846"/>
          </a:xfrm>
          <a:prstGeom prst="rect">
            <a:avLst/>
          </a:prstGeom>
        </p:spPr>
      </p:pic>
      <p:sp>
        <p:nvSpPr>
          <p:cNvPr id="5" name="Označba mesta za besedil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l-SI" dirty="0" smtClean="0"/>
              <a:t>povzetek</a:t>
            </a:r>
            <a:endParaRPr lang="sl-SI" dirty="0"/>
          </a:p>
        </p:txBody>
      </p:sp>
      <p:sp>
        <p:nvSpPr>
          <p:cNvPr id="11" name="Označba mesta za vsebino 10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pl-PL" dirty="0" smtClean="0"/>
              <a:t>povzetek nima oznak in kaj se zgodi, ko dodam oznake</a:t>
            </a:r>
            <a:endParaRPr lang="sl-SI" dirty="0"/>
          </a:p>
        </p:txBody>
      </p:sp>
      <p:sp>
        <p:nvSpPr>
          <p:cNvPr id="7" name="Označba mesta za besedilo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sl-SI" dirty="0" smtClean="0"/>
              <a:t>ozadje</a:t>
            </a:r>
            <a:endParaRPr lang="sl-SI" dirty="0"/>
          </a:p>
        </p:txBody>
      </p:sp>
      <p:sp>
        <p:nvSpPr>
          <p:cNvPr id="12" name="Označba mesta za vsebino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b="1" dirty="0" smtClean="0"/>
              <a:t>Po potrebi dodajte naslov. Na zavihku »Osnovno« kliknite gumb B, če želite dodati krepko oblikovanje.</a:t>
            </a:r>
          </a:p>
          <a:p>
            <a:pPr lvl="1"/>
            <a:r>
              <a:rPr lang="sl-SI" dirty="0" smtClean="0"/>
              <a:t>Element ozadja</a:t>
            </a:r>
          </a:p>
          <a:p>
            <a:pPr lvl="1"/>
            <a:r>
              <a:rPr lang="sl-SI" dirty="0" smtClean="0"/>
              <a:t>Element ozadja</a:t>
            </a:r>
          </a:p>
          <a:p>
            <a:pPr lvl="1"/>
            <a:r>
              <a:rPr lang="sl-SI" dirty="0" smtClean="0"/>
              <a:t>Element ozadja</a:t>
            </a:r>
          </a:p>
          <a:p>
            <a:endParaRPr lang="sl-SI" dirty="0"/>
          </a:p>
        </p:txBody>
      </p:sp>
      <p:sp>
        <p:nvSpPr>
          <p:cNvPr id="8" name="Označba mesta za besedilo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sl-SI" dirty="0" smtClean="0"/>
              <a:t>cilji</a:t>
            </a:r>
            <a:endParaRPr lang="sl-SI" dirty="0"/>
          </a:p>
        </p:txBody>
      </p:sp>
      <p:sp>
        <p:nvSpPr>
          <p:cNvPr id="13" name="Označba mesta za vsebino 12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sl-SI" dirty="0" smtClean="0"/>
              <a:t>Tukaj vnesite cilje</a:t>
            </a:r>
          </a:p>
          <a:p>
            <a:r>
              <a:rPr lang="sl-SI" dirty="0" smtClean="0"/>
              <a:t>1. cilj</a:t>
            </a:r>
          </a:p>
          <a:p>
            <a:r>
              <a:rPr lang="sl-SI" dirty="0" smtClean="0"/>
              <a:t>2. cilj</a:t>
            </a:r>
          </a:p>
          <a:p>
            <a:r>
              <a:rPr lang="sl-SI" dirty="0" smtClean="0"/>
              <a:t>3. cilj</a:t>
            </a:r>
            <a:endParaRPr lang="sl-SI" dirty="0"/>
          </a:p>
        </p:txBody>
      </p:sp>
      <p:sp>
        <p:nvSpPr>
          <p:cNvPr id="9" name="Označba mesta za besedilo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sl-SI" dirty="0" smtClean="0"/>
              <a:t>metode</a:t>
            </a:r>
            <a:endParaRPr lang="sl-SI" dirty="0"/>
          </a:p>
        </p:txBody>
      </p:sp>
      <p:sp>
        <p:nvSpPr>
          <p:cNvPr id="14" name="Označba mesta za vsebino 1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sl-SI" dirty="0" smtClean="0"/>
              <a:t>Tukaj navedite metode in opise</a:t>
            </a:r>
          </a:p>
          <a:p>
            <a:r>
              <a:rPr lang="sl-SI" dirty="0" smtClean="0"/>
              <a:t>1. metoda</a:t>
            </a:r>
          </a:p>
          <a:p>
            <a:r>
              <a:rPr lang="sl-SI" dirty="0" smtClean="0"/>
              <a:t>2. metoda</a:t>
            </a:r>
          </a:p>
          <a:p>
            <a:r>
              <a:rPr lang="sl-SI" dirty="0" smtClean="0"/>
              <a:t>3. metoda</a:t>
            </a:r>
            <a:endParaRPr lang="sl-SI" dirty="0"/>
          </a:p>
        </p:txBody>
      </p:sp>
      <p:graphicFrame>
        <p:nvGraphicFramePr>
          <p:cNvPr id="25" name="Označba mesta za vsebino 24" descr="Vzorčna tabela s 4 stolpci in 7 vrsticami" title="Vzorčna tabela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1026642731"/>
              </p:ext>
            </p:extLst>
          </p:nvPr>
        </p:nvGraphicFramePr>
        <p:xfrm>
          <a:off x="15544800" y="11947525"/>
          <a:ext cx="12801600" cy="60356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00400"/>
                <a:gridCol w="3200400"/>
                <a:gridCol w="3200400"/>
                <a:gridCol w="3200400"/>
              </a:tblGrid>
              <a:tr h="862231">
                <a:tc>
                  <a:txBody>
                    <a:bodyPr/>
                    <a:lstStyle/>
                    <a:p>
                      <a:endParaRPr lang="sl-SI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noProof="0" dirty="0" smtClean="0"/>
                        <a:t>Naslov</a:t>
                      </a:r>
                      <a:endParaRPr lang="sl-SI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noProof="0" dirty="0" smtClean="0"/>
                        <a:t>Naslov</a:t>
                      </a:r>
                      <a:endParaRPr lang="sl-SI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noProof="0" dirty="0" smtClean="0"/>
                        <a:t>Naslov</a:t>
                      </a:r>
                      <a:endParaRPr lang="sl-SI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sl-SI" sz="2800" noProof="0" dirty="0" smtClean="0"/>
                        <a:t>Element</a:t>
                      </a:r>
                      <a:endParaRPr lang="sl-SI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noProof="0" dirty="0" smtClean="0"/>
                        <a:t>122</a:t>
                      </a:r>
                      <a:endParaRPr lang="sl-SI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noProof="0" dirty="0" smtClean="0"/>
                        <a:t>233</a:t>
                      </a:r>
                      <a:endParaRPr lang="sl-SI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noProof="0" dirty="0" smtClean="0"/>
                        <a:t>345</a:t>
                      </a:r>
                      <a:endParaRPr lang="sl-SI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sl-SI" sz="2800" noProof="0" dirty="0" smtClean="0"/>
                        <a:t>Element</a:t>
                      </a:r>
                      <a:endParaRPr lang="sl-SI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noProof="0" dirty="0" smtClean="0"/>
                        <a:t>759</a:t>
                      </a:r>
                      <a:endParaRPr lang="sl-SI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noProof="0" dirty="0" smtClean="0"/>
                        <a:t>856</a:t>
                      </a:r>
                      <a:endParaRPr lang="sl-SI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noProof="0" dirty="0" smtClean="0"/>
                        <a:t>290</a:t>
                      </a:r>
                      <a:endParaRPr lang="sl-SI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sl-SI" sz="2800" noProof="0" dirty="0" smtClean="0"/>
                        <a:t>Element</a:t>
                      </a:r>
                      <a:endParaRPr lang="sl-SI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noProof="0" dirty="0" smtClean="0"/>
                        <a:t>228</a:t>
                      </a:r>
                      <a:endParaRPr lang="sl-SI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noProof="0" dirty="0" smtClean="0"/>
                        <a:t>134</a:t>
                      </a:r>
                      <a:endParaRPr lang="sl-SI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noProof="0" dirty="0" smtClean="0"/>
                        <a:t>238</a:t>
                      </a:r>
                      <a:endParaRPr lang="sl-SI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sl-SI" sz="2800" noProof="0" dirty="0" smtClean="0"/>
                        <a:t>Element</a:t>
                      </a:r>
                      <a:endParaRPr lang="sl-SI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noProof="0" dirty="0" smtClean="0"/>
                        <a:t>954</a:t>
                      </a:r>
                      <a:endParaRPr lang="sl-SI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noProof="0" dirty="0" smtClean="0"/>
                        <a:t>875</a:t>
                      </a:r>
                      <a:endParaRPr lang="sl-SI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noProof="0" dirty="0" smtClean="0"/>
                        <a:t>976</a:t>
                      </a:r>
                      <a:endParaRPr lang="sl-SI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sl-SI" sz="2800" noProof="0" dirty="0" smtClean="0"/>
                        <a:t>Element</a:t>
                      </a:r>
                      <a:endParaRPr lang="sl-SI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noProof="0" dirty="0" smtClean="0"/>
                        <a:t>324</a:t>
                      </a:r>
                      <a:endParaRPr lang="sl-SI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noProof="0" dirty="0" smtClean="0"/>
                        <a:t>325</a:t>
                      </a:r>
                      <a:endParaRPr lang="sl-SI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noProof="0" dirty="0" smtClean="0"/>
                        <a:t>301</a:t>
                      </a:r>
                      <a:endParaRPr lang="sl-SI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sl-SI" sz="2800" noProof="0" dirty="0" smtClean="0"/>
                        <a:t>Element</a:t>
                      </a:r>
                      <a:endParaRPr lang="sl-SI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noProof="0" dirty="0" smtClean="0"/>
                        <a:t>199</a:t>
                      </a:r>
                      <a:endParaRPr lang="sl-SI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noProof="0" dirty="0" smtClean="0"/>
                        <a:t>137</a:t>
                      </a:r>
                      <a:endParaRPr lang="sl-SI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noProof="0" dirty="0" smtClean="0"/>
                        <a:t>186</a:t>
                      </a:r>
                      <a:endParaRPr lang="sl-SI" sz="2800" noProof="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7" name="Slika 26" descr="Rentgenski posnetek hrbtenice" title="Vzorčna slik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0" y="18897600"/>
            <a:ext cx="2834641" cy="3968496"/>
          </a:xfrm>
          <a:prstGeom prst="rect">
            <a:avLst/>
          </a:prstGeom>
        </p:spPr>
      </p:pic>
      <p:pic>
        <p:nvPicPr>
          <p:cNvPr id="29" name="Slika 28" descr="Rentgenski posnetek roke" title="Vzorčna slik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4949" y="18897600"/>
            <a:ext cx="3604717" cy="3968496"/>
          </a:xfrm>
          <a:prstGeom prst="rect">
            <a:avLst/>
          </a:prstGeom>
        </p:spPr>
      </p:pic>
      <p:pic>
        <p:nvPicPr>
          <p:cNvPr id="28" name="Slika 27" descr="Rentgenski posnetek glave" title="Vzorčna slika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174" y="18897600"/>
            <a:ext cx="5555894" cy="3968496"/>
          </a:xfrm>
          <a:prstGeom prst="rect">
            <a:avLst/>
          </a:prstGeom>
        </p:spPr>
      </p:pic>
      <p:sp>
        <p:nvSpPr>
          <p:cNvPr id="15" name="Označba mesta za vsebino 14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r>
              <a:rPr lang="sl-SI" dirty="0" smtClean="0"/>
              <a:t>Tukaj vnesite naslov za vsebino ali slike.</a:t>
            </a:r>
            <a:endParaRPr lang="sl-SI" dirty="0"/>
          </a:p>
        </p:txBody>
      </p:sp>
      <p:sp>
        <p:nvSpPr>
          <p:cNvPr id="16" name="Označba mesta za besedilo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sl-SI" dirty="0" smtClean="0"/>
              <a:t>rezultati</a:t>
            </a:r>
            <a:endParaRPr lang="sl-SI" dirty="0"/>
          </a:p>
        </p:txBody>
      </p:sp>
      <p:sp>
        <p:nvSpPr>
          <p:cNvPr id="17" name="Označba mesta za vsebino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sl-SI" dirty="0" smtClean="0"/>
              <a:t>1. rezultat</a:t>
            </a:r>
          </a:p>
          <a:p>
            <a:r>
              <a:rPr lang="sl-SI" dirty="0" smtClean="0"/>
              <a:t>2. rezultat</a:t>
            </a:r>
          </a:p>
          <a:p>
            <a:r>
              <a:rPr lang="sl-SI" dirty="0" smtClean="0"/>
              <a:t>3. rezultat</a:t>
            </a:r>
            <a:endParaRPr lang="sl-SI" dirty="0"/>
          </a:p>
        </p:txBody>
      </p:sp>
      <p:sp>
        <p:nvSpPr>
          <p:cNvPr id="18" name="Označba mesta za besedilo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sl-SI" dirty="0" smtClean="0"/>
              <a:t>rezultati</a:t>
            </a:r>
            <a:endParaRPr lang="sl-SI" dirty="0"/>
          </a:p>
        </p:txBody>
      </p:sp>
      <p:graphicFrame>
        <p:nvGraphicFramePr>
          <p:cNvPr id="24" name="Označba mesta za vsebino 23" descr="Črtni grafikon" title="Grafikon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1428523523"/>
              </p:ext>
            </p:extLst>
          </p:nvPr>
        </p:nvGraphicFramePr>
        <p:xfrm>
          <a:off x="29900563" y="7070725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2" name="Označba mesta za vsebino 31" descr="Črtni grafikon" title="Grafikon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3692229000"/>
              </p:ext>
            </p:extLst>
          </p:nvPr>
        </p:nvGraphicFramePr>
        <p:xfrm>
          <a:off x="29900563" y="15836900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1" name="Označba mesta za besedilo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sl-SI" dirty="0" smtClean="0"/>
              <a:t>zaključki</a:t>
            </a:r>
            <a:endParaRPr lang="sl-SI" dirty="0"/>
          </a:p>
        </p:txBody>
      </p:sp>
      <p:sp>
        <p:nvSpPr>
          <p:cNvPr id="22" name="Označba mesta za vsebino 21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sl-SI" dirty="0" smtClean="0"/>
              <a:t>1. zaključek</a:t>
            </a:r>
          </a:p>
          <a:p>
            <a:r>
              <a:rPr lang="sl-SI" dirty="0" smtClean="0"/>
              <a:t>2. zaključek</a:t>
            </a:r>
          </a:p>
          <a:p>
            <a:r>
              <a:rPr lang="sl-SI" dirty="0" smtClean="0"/>
              <a:t>3. zaključek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kat z zdravstveno vsebino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CE3ED8-2D07-4BA2-9005-4F3ED3D7E6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4AACF7-51B1-41A0-AAF9-D883E2E86D45}">
  <ds:schemaRefs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D8B3D7D-95B4-4748-9FFB-C281E1B965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278</Words>
  <Application>Microsoft Office PowerPoint</Application>
  <PresentationFormat>Po meri</PresentationFormat>
  <Paragraphs>68</Paragraphs>
  <Slides>1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Plakat z zdravstveno vsebino</vt:lpstr>
      <vt:lpstr>[Naslov plakata] Lorem ipsum dolor sit amet, consectetuer adipiscing elit maecenas porttitor congue massa fusce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[Naslov plakata] Lorem ipsum dolor sit amet, consectetuer adipiscing elit maecenas porttitor congue massa fusce</dc:title>
  <cp:lastModifiedBy>Petr Barborik</cp:lastModifiedBy>
  <cp:revision>3</cp:revision>
  <dcterms:created xsi:type="dcterms:W3CDTF">2013-04-05T20:27:31Z</dcterms:created>
  <dcterms:modified xsi:type="dcterms:W3CDTF">2013-11-15T14:27:53Z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