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membna zadeva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Član skupine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Član skupine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Član skupine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Splošni zaključek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v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34" autoAdjust="0"/>
    <p:restoredTop sz="96866" autoAdjust="0"/>
  </p:normalViewPr>
  <p:slideViewPr>
    <p:cSldViewPr snapToGrid="0">
      <p:cViewPr varScale="1">
        <p:scale>
          <a:sx n="116" d="100"/>
          <a:sy n="11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Preskus 1</c:v>
                </c:pt>
                <c:pt idx="1">
                  <c:v> Preskus 2</c:v>
                </c:pt>
                <c:pt idx="2">
                  <c:v> Preskus 3</c:v>
                </c:pt>
                <c:pt idx="3">
                  <c:v> Preskus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Preskus 1</c:v>
                </c:pt>
                <c:pt idx="1">
                  <c:v> Preskus 2</c:v>
                </c:pt>
                <c:pt idx="2">
                  <c:v> Preskus 3</c:v>
                </c:pt>
                <c:pt idx="3">
                  <c:v> Preskus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Tretji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Preskus 1</c:v>
                </c:pt>
                <c:pt idx="1">
                  <c:v> Preskus 2</c:v>
                </c:pt>
                <c:pt idx="2">
                  <c:v> Preskus 3</c:v>
                </c:pt>
                <c:pt idx="3">
                  <c:v> Preskus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630222096"/>
        <c:axId val="-1630224272"/>
      </c:barChart>
      <c:catAx>
        <c:axId val="-163022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630224272"/>
        <c:crosses val="autoZero"/>
        <c:auto val="1"/>
        <c:lblAlgn val="ctr"/>
        <c:lblOffset val="100"/>
        <c:noMultiLvlLbl val="0"/>
      </c:catAx>
      <c:valAx>
        <c:axId val="-1630224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63022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Stolpec1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Element 1</c:v>
                </c:pt>
                <c:pt idx="1">
                  <c:v>Element 2</c:v>
                </c:pt>
                <c:pt idx="2">
                  <c:v>Element 3</c:v>
                </c:pt>
                <c:pt idx="3">
                  <c:v>Element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60139760"/>
        <c:axId val="-1560137584"/>
      </c:lineChart>
      <c:catAx>
        <c:axId val="-156013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560137584"/>
        <c:crosses val="autoZero"/>
        <c:auto val="1"/>
        <c:lblAlgn val="ctr"/>
        <c:lblOffset val="100"/>
        <c:noMultiLvlLbl val="0"/>
      </c:catAx>
      <c:valAx>
        <c:axId val="-156013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56013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3C268358-FABA-4BB8-9D89-062005484D1E}">
      <dgm:prSet phldrT="[Besedilo]"/>
      <dgm:spPr/>
      <dgm:t>
        <a:bodyPr/>
        <a:lstStyle/>
        <a:p>
          <a:r>
            <a:rPr lang="sl-SI" noProof="0" dirty="0"/>
            <a:t>Element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sl-SI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sl-SI" noProof="0" dirty="0"/>
        </a:p>
      </dgm:t>
    </dgm:pt>
    <dgm:pt modelId="{721CA413-830C-4180-8AC8-368DD808A394}">
      <dgm:prSet phldrT="[Besedilo]"/>
      <dgm:spPr/>
      <dgm:t>
        <a:bodyPr/>
        <a:lstStyle/>
        <a:p>
          <a:r>
            <a:rPr lang="sl-SI" noProof="0" dirty="0"/>
            <a:t>Besedilo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sl-SI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sl-SI"/>
        </a:p>
      </dgm:t>
    </dgm:pt>
    <dgm:pt modelId="{E32C6B5A-F00C-4469-BAA1-2B7CBC3A0695}">
      <dgm:prSet phldrT="[Besedilo]"/>
      <dgm:spPr/>
      <dgm:t>
        <a:bodyPr/>
        <a:lstStyle/>
        <a:p>
          <a:r>
            <a:rPr lang="sl-SI" noProof="0" dirty="0"/>
            <a:t>Element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sl-SI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sl-SI" noProof="0" dirty="0"/>
        </a:p>
      </dgm:t>
    </dgm:pt>
    <dgm:pt modelId="{C680F925-E289-4581-A7B8-72ED0286A048}">
      <dgm:prSet phldrT="[Besedilo]"/>
      <dgm:spPr/>
      <dgm:t>
        <a:bodyPr/>
        <a:lstStyle/>
        <a:p>
          <a:r>
            <a:rPr lang="sl-SI" noProof="0" dirty="0"/>
            <a:t>Besedilo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sl-SI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sl-SI"/>
        </a:p>
      </dgm:t>
    </dgm:pt>
    <dgm:pt modelId="{E1CCE008-F316-4BE6-99B6-6A9CFDD00D54}">
      <dgm:prSet phldrT="[Besedilo]"/>
      <dgm:spPr/>
      <dgm:t>
        <a:bodyPr/>
        <a:lstStyle/>
        <a:p>
          <a:r>
            <a:rPr lang="sl-SI" noProof="0" dirty="0"/>
            <a:t>Element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sl-SI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sl-SI" noProof="0" dirty="0"/>
        </a:p>
      </dgm:t>
    </dgm:pt>
    <dgm:pt modelId="{F0C2B4E0-F2E6-40C8-8BA5-471F1DE9DD28}">
      <dgm:prSet phldrT="[Besedilo]"/>
      <dgm:spPr/>
      <dgm:t>
        <a:bodyPr/>
        <a:lstStyle/>
        <a:p>
          <a:r>
            <a:rPr lang="sl-SI" noProof="0" dirty="0"/>
            <a:t>Besedilo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sl-SI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sl-SI"/>
        </a:p>
      </dgm:t>
    </dgm:pt>
    <dgm:pt modelId="{D502F590-18AE-4AA1-A953-71D7550A8BB2}">
      <dgm:prSet phldrT="[Besedilo]"/>
      <dgm:spPr/>
      <dgm:t>
        <a:bodyPr/>
        <a:lstStyle/>
        <a:p>
          <a:r>
            <a:rPr lang="sl-SI" noProof="0" dirty="0"/>
            <a:t>Element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sl-SI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sl-SI" noProof="0" dirty="0"/>
        </a:p>
      </dgm:t>
    </dgm:pt>
    <dgm:pt modelId="{F9711E9D-7E4E-4547-AADF-3770D20036E5}">
      <dgm:prSet phldrT="[Besedilo]"/>
      <dgm:spPr/>
      <dgm:t>
        <a:bodyPr/>
        <a:lstStyle/>
        <a:p>
          <a:r>
            <a:rPr lang="sl-SI" noProof="0" dirty="0"/>
            <a:t>Besedilo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sl-SI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sl-SI"/>
        </a:p>
      </dgm:t>
    </dgm:pt>
    <dgm:pt modelId="{68F6A493-3136-44A2-A2E8-4D23A1C99F96}">
      <dgm:prSet phldrT="[Besedilo]"/>
      <dgm:spPr/>
      <dgm:t>
        <a:bodyPr/>
        <a:lstStyle/>
        <a:p>
          <a:r>
            <a:rPr lang="sl-SI" noProof="0" dirty="0"/>
            <a:t>Element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sl-SI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sl-SI"/>
        </a:p>
      </dgm:t>
    </dgm:pt>
    <dgm:pt modelId="{FEF8A7F3-6BED-4A76-B900-54717CE2663C}">
      <dgm:prSet phldrT="[Besedilo]"/>
      <dgm:spPr/>
      <dgm:t>
        <a:bodyPr/>
        <a:lstStyle/>
        <a:p>
          <a:r>
            <a:rPr lang="sl-SI" noProof="0" dirty="0"/>
            <a:t>Besedilo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sl-SI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sl-SI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sl-SI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sl-SI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sl-SI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sl-SI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sl-SI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sl-SI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sl-SI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sl-SI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sl-SI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sl-SI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sl-SI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sl-SI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sl-SI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sl-SI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sl-SI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sl-SI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sl-SI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sl-SI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514D-FBC4-40BC-80E4-F9FEA9C7D04D}" type="datetime1">
              <a:rPr lang="sl-SI" smtClean="0"/>
              <a:t>30. 10. 13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9A81-C1C9-46A3-AD17-3609EAFAA414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0199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4FD1277A-58FD-4271-B7EE-3E0B1B66AA51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/>
              <a:t>Kliknite, če želite urediti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A7666ED7-631A-46AF-B451-227D0A8685A0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>
                <a:cs typeface="Calibri"/>
              </a:rPr>
              <a:t>To predlogo smo zasnovali zato,</a:t>
            </a:r>
            <a:r>
              <a:rPr lang="sl-SI" baseline="0" dirty="0">
                <a:cs typeface="Calibri"/>
              </a:rPr>
              <a:t> da ima vsak član skupine nabor diapozitivov s svojo lastno temo, kjer lahko predstavi svoje raziskovanje. Člani lahko dodate nov diapozitiv v svoj nabor tako: </a:t>
            </a:r>
          </a:p>
          <a:p>
            <a:r>
              <a:rPr lang="sl-SI" baseline="0" dirty="0">
                <a:cs typeface="Calibri"/>
              </a:rPr>
              <a:t/>
            </a:r>
            <a:br>
              <a:rPr lang="sl-SI" baseline="0" dirty="0">
                <a:cs typeface="Calibri"/>
              </a:rPr>
            </a:br>
            <a:endParaRPr lang="sl-SI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>
                <a:cs typeface="Calibri"/>
              </a:rPr>
              <a:t>Označite mesto, kamor želite dodati diapozitiv:</a:t>
            </a:r>
            <a:r>
              <a:rPr lang="sl-SI" baseline="0" dirty="0">
                <a:cs typeface="Calibri"/>
              </a:rPr>
              <a:t> Izberite </a:t>
            </a:r>
            <a:r>
              <a:rPr lang="sl-SI" dirty="0">
                <a:cs typeface="Calibri"/>
              </a:rPr>
              <a:t>že </a:t>
            </a:r>
            <a:r>
              <a:rPr lang="sl-SI" baseline="0" dirty="0">
                <a:cs typeface="Calibri"/>
              </a:rPr>
              <a:t>obstoječi diapozitiv v podoknu »Sličica diapozitiva«, kliknite</a:t>
            </a:r>
            <a:r>
              <a:rPr lang="sl-SI" dirty="0"/>
              <a:t> gumb »Nov diapozitiv«,</a:t>
            </a:r>
            <a:r>
              <a:rPr lang="sl-SI" baseline="0" dirty="0"/>
              <a:t> nato pa </a:t>
            </a:r>
            <a:r>
              <a:rPr lang="sl-SI" dirty="0"/>
              <a:t>izberite postavitev.</a:t>
            </a:r>
            <a:r>
              <a:rPr lang="sl-SI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baseline="0" dirty="0">
                <a:cs typeface="Calibri"/>
              </a:rPr>
              <a:t/>
            </a:r>
            <a:br>
              <a:rPr lang="sl-SI" baseline="0" dirty="0">
                <a:cs typeface="Calibri"/>
              </a:rPr>
            </a:br>
            <a:endParaRPr lang="sl-SI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baseline="0" dirty="0"/>
              <a:t>Nov diapozitiv bo imel enako temo kot prejšnji, ki ste ga izbrali.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b="1" baseline="0" dirty="0">
                <a:cs typeface="Calibri"/>
              </a:rPr>
              <a:t/>
            </a:r>
            <a:br>
              <a:rPr lang="sl-SI" b="1" baseline="0" dirty="0">
                <a:cs typeface="Calibri"/>
              </a:rPr>
            </a:br>
            <a:endParaRPr lang="sl-SI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b="1" baseline="0" dirty="0"/>
              <a:t>Previdno! </a:t>
            </a:r>
            <a:r>
              <a:rPr lang="sl-SI" baseline="0" dirty="0"/>
              <a:t>Nikar ne jezite svojih kolegov predstaviteljev z nenamernim spreminjanjem njihovih tem. To se lahko zgodi, če na zavihku »Načrt« izberete različico teme, ki spremeni videz vseh diapozitivov v predstavitvi. </a:t>
            </a:r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l-SI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l-SI"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l-SI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sl-SI" sz="2800"/>
            </a:lvl2pPr>
            <a:lvl3pPr marL="914400" indent="0" algn="ctr" latinLnBrk="0">
              <a:buNone/>
              <a:defRPr lang="sl-SI" sz="2400"/>
            </a:lvl3pPr>
            <a:lvl4pPr marL="1371600" indent="0" algn="ctr" latinLnBrk="0">
              <a:buNone/>
              <a:defRPr lang="sl-SI" sz="2000"/>
            </a:lvl4pPr>
            <a:lvl5pPr marL="1828800" indent="0" algn="ctr" latinLnBrk="0">
              <a:buNone/>
              <a:defRPr lang="sl-SI" sz="2000"/>
            </a:lvl5pPr>
            <a:lvl6pPr marL="2286000" indent="0" algn="ctr" latinLnBrk="0">
              <a:buNone/>
              <a:defRPr lang="sl-SI" sz="2000"/>
            </a:lvl6pPr>
            <a:lvl7pPr marL="2743200" indent="0" algn="ctr" latinLnBrk="0">
              <a:buNone/>
              <a:defRPr lang="sl-SI" sz="2000"/>
            </a:lvl7pPr>
            <a:lvl8pPr marL="3200400" indent="0" algn="ctr" latinLnBrk="0">
              <a:buNone/>
              <a:defRPr lang="sl-SI" sz="2000"/>
            </a:lvl8pPr>
            <a:lvl9pPr marL="3657600" indent="0" algn="ctr" latinLnBrk="0">
              <a:buNone/>
              <a:defRPr lang="sl-SI" sz="2000"/>
            </a:lvl9pPr>
          </a:lstStyle>
          <a:p>
            <a:r>
              <a:rPr lang="sl-SI" dirty="0" smtClean="0"/>
              <a:t>Uredite slog podnaslova matrice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7BD2D1E-1460-47E0-B594-F956243FBF43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C372E-5D02-45B3-B71D-20F0C6FE59AD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5124F-D74B-4C61-8A7F-01B0C4C5F59A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l-SI"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l-SI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sl-SI" sz="2800"/>
            </a:lvl2pPr>
            <a:lvl3pPr marL="914400" indent="0" algn="ctr" latinLnBrk="0">
              <a:buNone/>
              <a:defRPr lang="sl-SI" sz="2400"/>
            </a:lvl3pPr>
            <a:lvl4pPr marL="1371600" indent="0" algn="ctr" latinLnBrk="0">
              <a:buNone/>
              <a:defRPr lang="sl-SI" sz="2000"/>
            </a:lvl4pPr>
            <a:lvl5pPr marL="1828800" indent="0" algn="ctr" latinLnBrk="0">
              <a:buNone/>
              <a:defRPr lang="sl-SI" sz="2000"/>
            </a:lvl5pPr>
            <a:lvl6pPr marL="2286000" indent="0" algn="ctr" latinLnBrk="0">
              <a:buNone/>
              <a:defRPr lang="sl-SI" sz="2000"/>
            </a:lvl6pPr>
            <a:lvl7pPr marL="2743200" indent="0" algn="ctr" latinLnBrk="0">
              <a:buNone/>
              <a:defRPr lang="sl-SI" sz="2000"/>
            </a:lvl7pPr>
            <a:lvl8pPr marL="3200400" indent="0" algn="ctr" latinLnBrk="0">
              <a:buNone/>
              <a:defRPr lang="sl-SI" sz="2000"/>
            </a:lvl8pPr>
            <a:lvl9pPr marL="3657600" indent="0" algn="ctr" latinLnBrk="0">
              <a:buNone/>
              <a:defRPr lang="sl-SI" sz="2000"/>
            </a:lvl9pPr>
          </a:lstStyle>
          <a:p>
            <a:r>
              <a:rPr lang="sl-SI" dirty="0" smtClean="0"/>
              <a:t>Uredite slog podnaslova matrice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0FA4BEF-8169-4A5D-897D-4C95D9FCAE30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682E3-3FD7-4806-9C81-DB80E8703BD3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l-SI"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l-SI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sl-S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l-S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C9C4F-B9A1-403C-82B5-4BCDA9F6FCBE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8C06E-71AC-4AB5-ABB5-D5413D094215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9E3BF-E08A-4E1C-892A-5027D898AE85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6DD38-0D8E-44D6-9382-1B23881DFF89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5794-5121-48F9-A559-2B1D2E8BE0B8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l-SI" sz="400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l-SI" sz="3200"/>
            </a:lvl1pPr>
            <a:lvl2pPr latinLnBrk="0">
              <a:defRPr lang="sl-SI" sz="2800"/>
            </a:lvl2pPr>
            <a:lvl3pPr latinLnBrk="0">
              <a:defRPr lang="sl-SI" sz="2400"/>
            </a:lvl3pPr>
            <a:lvl4pPr latinLnBrk="0">
              <a:defRPr lang="sl-SI" sz="2000"/>
            </a:lvl4pPr>
            <a:lvl5pPr latinLnBrk="0">
              <a:defRPr lang="sl-SI" sz="2000"/>
            </a:lvl5pPr>
            <a:lvl6pPr latinLnBrk="0">
              <a:defRPr lang="sl-SI" sz="2000"/>
            </a:lvl6pPr>
            <a:lvl7pPr latinLnBrk="0">
              <a:defRPr lang="sl-SI" sz="2000"/>
            </a:lvl7pPr>
            <a:lvl8pPr latinLnBrk="0">
              <a:defRPr lang="sl-SI" sz="2000"/>
            </a:lvl8pPr>
            <a:lvl9pPr latinLnBrk="0">
              <a:defRPr lang="sl-SI" sz="20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/>
            </a:pPr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55B42-073F-440E-B949-719AD4A40D54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95979E-0B2E-4969-9028-4C4CC352C925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l-SI" sz="3200" b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l-SI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l-SI" sz="2800"/>
            </a:lvl2pPr>
            <a:lvl3pPr marL="914400" indent="0" latinLnBrk="0">
              <a:buNone/>
              <a:defRPr lang="sl-SI" sz="2400"/>
            </a:lvl3pPr>
            <a:lvl4pPr marL="1371600" indent="0" latinLnBrk="0">
              <a:buNone/>
              <a:defRPr lang="sl-SI" sz="2000"/>
            </a:lvl4pPr>
            <a:lvl5pPr marL="1828800" indent="0" latinLnBrk="0">
              <a:buNone/>
              <a:defRPr lang="sl-SI" sz="2000"/>
            </a:lvl5pPr>
            <a:lvl6pPr marL="2286000" indent="0" latinLnBrk="0">
              <a:buNone/>
              <a:defRPr lang="sl-SI" sz="2000"/>
            </a:lvl6pPr>
            <a:lvl7pPr marL="2743200" indent="0" latinLnBrk="0">
              <a:buNone/>
              <a:defRPr lang="sl-SI" sz="2000"/>
            </a:lvl7pPr>
            <a:lvl8pPr marL="3200400" indent="0" latinLnBrk="0">
              <a:buNone/>
              <a:defRPr lang="sl-SI" sz="2000"/>
            </a:lvl8pPr>
            <a:lvl9pPr marL="3657600" indent="0" latinLnBrk="0">
              <a:buNone/>
              <a:defRPr lang="sl-SI"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l-SI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12" name="Označba mesta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DD4F5B7-4FF3-4B79-AE4C-8BF099E1EADA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13" name="Označba mesta za nogo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14" name="Označba mesta za številko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9FBE5F-D7AF-473D-BED9-EE5F89C3437D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7D36B-E677-4E8A-A272-6953DA50052F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l-SI"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l-SI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sl-SI" sz="2800"/>
            </a:lvl2pPr>
            <a:lvl3pPr marL="914400" indent="0" algn="ctr" latinLnBrk="0">
              <a:buNone/>
              <a:defRPr lang="sl-SI" sz="2400"/>
            </a:lvl3pPr>
            <a:lvl4pPr marL="1371600" indent="0" algn="ctr" latinLnBrk="0">
              <a:buNone/>
              <a:defRPr lang="sl-SI" sz="2000"/>
            </a:lvl4pPr>
            <a:lvl5pPr marL="1828800" indent="0" algn="ctr" latinLnBrk="0">
              <a:buNone/>
              <a:defRPr lang="sl-SI" sz="2000"/>
            </a:lvl5pPr>
            <a:lvl6pPr marL="2286000" indent="0" algn="ctr" latinLnBrk="0">
              <a:buNone/>
              <a:defRPr lang="sl-SI" sz="2000"/>
            </a:lvl6pPr>
            <a:lvl7pPr marL="2743200" indent="0" algn="ctr" latinLnBrk="0">
              <a:buNone/>
              <a:defRPr lang="sl-SI" sz="2000"/>
            </a:lvl7pPr>
            <a:lvl8pPr marL="3200400" indent="0" algn="ctr" latinLnBrk="0">
              <a:buNone/>
              <a:defRPr lang="sl-SI" sz="2000"/>
            </a:lvl8pPr>
            <a:lvl9pPr marL="3657600" indent="0" algn="ctr" latinLnBrk="0">
              <a:buNone/>
              <a:defRPr lang="sl-SI" sz="2000"/>
            </a:lvl9pPr>
          </a:lstStyle>
          <a:p>
            <a:r>
              <a:rPr lang="sl-SI" dirty="0" smtClean="0"/>
              <a:t>Uredite slog podnaslova matrice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7B9E07C-FCB0-419F-87F2-51DC90906430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C8906-8E6E-4EC8-B24E-E4FDDF5C4D20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l-SI"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l-SI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sl-S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l-S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54064D-0A98-4F93-B853-1647B82D2188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C3AD9-D295-45EB-A5B7-48DC901612D2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5F2D6-4E02-41AA-8E4D-008BCD6808D4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4A5BAB-D362-44D5-BEC1-8739D1F09F52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18B416-8E6E-4CEF-972C-AA23A2FFF8BC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l-SI"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l-SI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sl-S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l-S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E4536-2CA2-40C1-A358-FFB3AAB94423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l-SI" sz="400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l-SI" sz="3200"/>
            </a:lvl1pPr>
            <a:lvl2pPr latinLnBrk="0">
              <a:defRPr lang="sl-SI" sz="2800"/>
            </a:lvl2pPr>
            <a:lvl3pPr latinLnBrk="0">
              <a:defRPr lang="sl-SI" sz="2400"/>
            </a:lvl3pPr>
            <a:lvl4pPr latinLnBrk="0">
              <a:defRPr lang="sl-SI" sz="2000"/>
            </a:lvl4pPr>
            <a:lvl5pPr latinLnBrk="0">
              <a:defRPr lang="sl-SI" sz="2000"/>
            </a:lvl5pPr>
            <a:lvl6pPr latinLnBrk="0">
              <a:defRPr lang="sl-SI" sz="2000"/>
            </a:lvl6pPr>
            <a:lvl7pPr latinLnBrk="0">
              <a:defRPr lang="sl-SI" sz="2000"/>
            </a:lvl7pPr>
            <a:lvl8pPr latinLnBrk="0">
              <a:defRPr lang="sl-SI" sz="2000"/>
            </a:lvl8pPr>
            <a:lvl9pPr latinLnBrk="0">
              <a:defRPr lang="sl-SI" sz="20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/>
            </a:pPr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D229C-82E6-4DEE-B7F2-8DFAE08A51EB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l-SI" sz="3200" b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l-SI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l-SI" sz="2800"/>
            </a:lvl2pPr>
            <a:lvl3pPr marL="914400" indent="0" latinLnBrk="0">
              <a:buNone/>
              <a:defRPr lang="sl-SI" sz="2400"/>
            </a:lvl3pPr>
            <a:lvl4pPr marL="1371600" indent="0" latinLnBrk="0">
              <a:buNone/>
              <a:defRPr lang="sl-SI" sz="2000"/>
            </a:lvl4pPr>
            <a:lvl5pPr marL="1828800" indent="0" latinLnBrk="0">
              <a:buNone/>
              <a:defRPr lang="sl-SI" sz="2000"/>
            </a:lvl5pPr>
            <a:lvl6pPr marL="2286000" indent="0" latinLnBrk="0">
              <a:buNone/>
              <a:defRPr lang="sl-SI" sz="2000"/>
            </a:lvl6pPr>
            <a:lvl7pPr marL="2743200" indent="0" latinLnBrk="0">
              <a:buNone/>
              <a:defRPr lang="sl-SI" sz="2000"/>
            </a:lvl7pPr>
            <a:lvl8pPr marL="3200400" indent="0" latinLnBrk="0">
              <a:buNone/>
              <a:defRPr lang="sl-SI" sz="2000"/>
            </a:lvl8pPr>
            <a:lvl9pPr marL="3657600" indent="0" latinLnBrk="0">
              <a:buNone/>
              <a:defRPr lang="sl-SI"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l-SI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12" name="Označba mesta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539C0F-6EF0-49C5-A823-5A66998E578D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13" name="Označba mesta za nogo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14" name="Označba mesta za številko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43698-CCDD-410E-A5BA-C3EFDC86D7A4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796D73-FD80-4395-AA05-A82FD799CDC4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l-SI"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l-SI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sl-SI" sz="2800"/>
            </a:lvl2pPr>
            <a:lvl3pPr marL="914400" indent="0" algn="ctr" latinLnBrk="0">
              <a:buNone/>
              <a:defRPr lang="sl-SI" sz="2400"/>
            </a:lvl3pPr>
            <a:lvl4pPr marL="1371600" indent="0" algn="ctr" latinLnBrk="0">
              <a:buNone/>
              <a:defRPr lang="sl-SI" sz="2000"/>
            </a:lvl4pPr>
            <a:lvl5pPr marL="1828800" indent="0" algn="ctr" latinLnBrk="0">
              <a:buNone/>
              <a:defRPr lang="sl-SI" sz="2000"/>
            </a:lvl5pPr>
            <a:lvl6pPr marL="2286000" indent="0" algn="ctr" latinLnBrk="0">
              <a:buNone/>
              <a:defRPr lang="sl-SI" sz="2000"/>
            </a:lvl6pPr>
            <a:lvl7pPr marL="2743200" indent="0" algn="ctr" latinLnBrk="0">
              <a:buNone/>
              <a:defRPr lang="sl-SI" sz="2000"/>
            </a:lvl7pPr>
            <a:lvl8pPr marL="3200400" indent="0" algn="ctr" latinLnBrk="0">
              <a:buNone/>
              <a:defRPr lang="sl-SI" sz="2000"/>
            </a:lvl8pPr>
            <a:lvl9pPr marL="3657600" indent="0" algn="ctr" latinLnBrk="0">
              <a:buNone/>
              <a:defRPr lang="sl-SI" sz="2000"/>
            </a:lvl9pPr>
          </a:lstStyle>
          <a:p>
            <a:r>
              <a:rPr lang="sl-SI" dirty="0" smtClean="0"/>
              <a:t>Uredite slog podnaslova matrice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E04A6D5-066E-4D07-A767-84C82761A7D5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6A7A28-67C5-46D2-A878-E30478712ED0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l-SI"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l-SI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sl-S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l-S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66507-CDFC-4DB7-99E1-402AF3D8E03F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AF3C77-A5B4-4464-ADB9-0584C70E1768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669EF-4227-4C2F-B5A9-0BFC062E955E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BBDCA-A3C9-424E-9A0F-34B0452A48FF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E7F360-FD66-4218-8884-DF1CB22CBB27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C3BA0-BF69-4354-BE78-FCB484FCE9F0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l-SI" sz="400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l-SI" sz="3200"/>
            </a:lvl1pPr>
            <a:lvl2pPr latinLnBrk="0">
              <a:defRPr lang="sl-SI" sz="2800"/>
            </a:lvl2pPr>
            <a:lvl3pPr latinLnBrk="0">
              <a:defRPr lang="sl-SI" sz="2400"/>
            </a:lvl3pPr>
            <a:lvl4pPr latinLnBrk="0">
              <a:defRPr lang="sl-SI" sz="2000"/>
            </a:lvl4pPr>
            <a:lvl5pPr latinLnBrk="0">
              <a:defRPr lang="sl-SI" sz="2000"/>
            </a:lvl5pPr>
            <a:lvl6pPr latinLnBrk="0">
              <a:defRPr lang="sl-SI" sz="2000"/>
            </a:lvl6pPr>
            <a:lvl7pPr latinLnBrk="0">
              <a:defRPr lang="sl-SI" sz="2000"/>
            </a:lvl7pPr>
            <a:lvl8pPr latinLnBrk="0">
              <a:defRPr lang="sl-SI" sz="2000"/>
            </a:lvl8pPr>
            <a:lvl9pPr latinLnBrk="0">
              <a:defRPr lang="sl-SI" sz="20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/>
            </a:pPr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BC1EA6-C3EC-422A-8ED0-0DAA590E55CB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l-SI" sz="3200" b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l-SI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l-SI" sz="2800"/>
            </a:lvl2pPr>
            <a:lvl3pPr marL="914400" indent="0" latinLnBrk="0">
              <a:buNone/>
              <a:defRPr lang="sl-SI" sz="2400"/>
            </a:lvl3pPr>
            <a:lvl4pPr marL="1371600" indent="0" latinLnBrk="0">
              <a:buNone/>
              <a:defRPr lang="sl-SI" sz="2000"/>
            </a:lvl4pPr>
            <a:lvl5pPr marL="1828800" indent="0" latinLnBrk="0">
              <a:buNone/>
              <a:defRPr lang="sl-SI" sz="2000"/>
            </a:lvl5pPr>
            <a:lvl6pPr marL="2286000" indent="0" latinLnBrk="0">
              <a:buNone/>
              <a:defRPr lang="sl-SI" sz="2000"/>
            </a:lvl6pPr>
            <a:lvl7pPr marL="2743200" indent="0" latinLnBrk="0">
              <a:buNone/>
              <a:defRPr lang="sl-SI" sz="2000"/>
            </a:lvl7pPr>
            <a:lvl8pPr marL="3200400" indent="0" latinLnBrk="0">
              <a:buNone/>
              <a:defRPr lang="sl-SI" sz="2000"/>
            </a:lvl8pPr>
            <a:lvl9pPr marL="3657600" indent="0" latinLnBrk="0">
              <a:buNone/>
              <a:defRPr lang="sl-SI"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l-SI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12" name="Označba mesta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2D63317-D4D6-4613-83AE-D77C437D6076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13" name="Označba mesta za nogo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14" name="Označba mesta za številko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F543E-9080-4704-A806-525CB76F0627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E0929-D5D0-4C1A-9449-0F5FFA410128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l-SI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l-SI" sz="24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0C0DC-21CF-40AF-8C00-0B8DF6349241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226C0C-23BC-44AB-836E-82CC2979DF28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D1603B-0C3B-45A6-A447-329A84FA93FA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l-SI" sz="400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l-SI" sz="3200"/>
            </a:lvl1pPr>
            <a:lvl2pPr latinLnBrk="0">
              <a:defRPr lang="sl-SI" sz="2800"/>
            </a:lvl2pPr>
            <a:lvl3pPr latinLnBrk="0">
              <a:defRPr lang="sl-SI" sz="2400"/>
            </a:lvl3pPr>
            <a:lvl4pPr latinLnBrk="0">
              <a:defRPr lang="sl-SI" sz="2000"/>
            </a:lvl4pPr>
            <a:lvl5pPr latinLnBrk="0">
              <a:defRPr lang="sl-SI" sz="2000"/>
            </a:lvl5pPr>
            <a:lvl6pPr latinLnBrk="0">
              <a:defRPr lang="sl-SI" sz="2000"/>
            </a:lvl6pPr>
            <a:lvl7pPr latinLnBrk="0">
              <a:defRPr lang="sl-SI" sz="2000"/>
            </a:lvl7pPr>
            <a:lvl8pPr latinLnBrk="0">
              <a:defRPr lang="sl-SI" sz="2000"/>
            </a:lvl8pPr>
            <a:lvl9pPr latinLnBrk="0">
              <a:defRPr lang="sl-SI" sz="20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l-SI"/>
            </a:pPr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2376D-6471-47EE-B265-1E192DED4DAD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l-SI" sz="3200" b="0">
                <a:solidFill>
                  <a:srgbClr val="FFFFFF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l-SI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l-SI" sz="2800"/>
            </a:lvl2pPr>
            <a:lvl3pPr marL="914400" indent="0" latinLnBrk="0">
              <a:buNone/>
              <a:defRPr lang="sl-SI" sz="2400"/>
            </a:lvl3pPr>
            <a:lvl4pPr marL="1371600" indent="0" latinLnBrk="0">
              <a:buNone/>
              <a:defRPr lang="sl-SI" sz="2000"/>
            </a:lvl4pPr>
            <a:lvl5pPr marL="1828800" indent="0" latinLnBrk="0">
              <a:buNone/>
              <a:defRPr lang="sl-SI" sz="2000"/>
            </a:lvl5pPr>
            <a:lvl6pPr marL="2286000" indent="0" latinLnBrk="0">
              <a:buNone/>
              <a:defRPr lang="sl-SI" sz="2000"/>
            </a:lvl6pPr>
            <a:lvl7pPr marL="2743200" indent="0" latinLnBrk="0">
              <a:buNone/>
              <a:defRPr lang="sl-SI" sz="2000"/>
            </a:lvl7pPr>
            <a:lvl8pPr marL="3200400" indent="0" latinLnBrk="0">
              <a:buNone/>
              <a:defRPr lang="sl-SI" sz="2000"/>
            </a:lvl8pPr>
            <a:lvl9pPr marL="3657600" indent="0" latinLnBrk="0">
              <a:buNone/>
              <a:defRPr lang="sl-SI" sz="2000"/>
            </a:lvl9pPr>
          </a:lstStyle>
          <a:p>
            <a:r>
              <a:rPr lang="sl-SI" dirty="0"/>
              <a:t>Kliknite ikono, če želite dodati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l-SI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12" name="Označba mesta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EABC61-C0A0-4962-9A20-7C9C374F181F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13" name="Označba mesta za nogo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14" name="Označba mesta za številko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l-SI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dirty="0" smtClean="0"/>
              <a:t>Uredite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</a:t>
            </a:r>
            <a:r>
              <a:rPr lang="sl-SI" noProof="0" dirty="0"/>
              <a:t>raven</a:t>
            </a:r>
          </a:p>
          <a:p>
            <a:pPr lvl="3"/>
            <a:r>
              <a:rPr lang="sl-SI" noProof="0" dirty="0"/>
              <a:t>Četrta raven</a:t>
            </a:r>
          </a:p>
          <a:p>
            <a:pPr lvl="4"/>
            <a:r>
              <a:rPr lang="sl-SI" noProof="0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2F1CB10-36E4-4016-89F4-999C3E567282}" type="datetime1">
              <a:rPr lang="sl-SI" noProof="0" smtClean="0"/>
              <a:pPr/>
              <a:t>30. 10. 13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l-SI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1090B7E-1179-4BA8-9F1A-7AADD1D22DC7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l-SI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2E5FDCE-D0EE-491F-8144-21C4CD659594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l-SI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EACB409-85FC-4F49-A565-5D9E3D8A84B4}" type="datetime1">
              <a:rPr lang="sl-SI" smtClean="0"/>
              <a:pPr/>
              <a:t>30. 10. 13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l-SI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l-SI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Ime projekta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Ime, številka učne ure</a:t>
            </a:r>
          </a:p>
          <a:p>
            <a:r>
              <a:rPr lang="sl-SI" dirty="0"/>
              <a:t>Učitelj</a:t>
            </a:r>
          </a:p>
          <a:p>
            <a:r>
              <a:rPr lang="sl-SI" dirty="0"/>
              <a:t>Imena članov skupine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7700" dirty="0"/>
              <a:t>Drugo območje raziskovanja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Ime člana skupine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Podporna vsebina</a:t>
            </a:r>
          </a:p>
        </p:txBody>
      </p:sp>
      <p:sp>
        <p:nvSpPr>
          <p:cNvPr id="6" name="Označba mesta za besedil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Naslov	</a:t>
            </a:r>
          </a:p>
        </p:txBody>
      </p:sp>
      <p:sp>
        <p:nvSpPr>
          <p:cNvPr id="7" name="Označba mesta za vsebin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endParaRPr lang="sl-SI" dirty="0"/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/>
              <a:t>Naslov</a:t>
            </a:r>
          </a:p>
        </p:txBody>
      </p:sp>
      <p:sp>
        <p:nvSpPr>
          <p:cNvPr id="9" name="Označba mesta za vsebin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Podporna vsebina</a:t>
            </a:r>
          </a:p>
        </p:txBody>
      </p:sp>
      <p:graphicFrame>
        <p:nvGraphicFramePr>
          <p:cNvPr id="4" name="Označba mesta za vsebin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89161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Podatki</a:t>
            </a:r>
            <a:r>
              <a:rPr lang="en-US" dirty="0" smtClean="0"/>
              <a:t> o </a:t>
            </a:r>
            <a:r>
              <a:rPr lang="en-US" dirty="0" err="1" smtClean="0"/>
              <a:t>opazovanju</a:t>
            </a:r>
            <a:endParaRPr lang="sl-SI" dirty="0"/>
          </a:p>
        </p:txBody>
      </p:sp>
      <p:graphicFrame>
        <p:nvGraphicFramePr>
          <p:cNvPr id="7" name="Označba mesta za vsebin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214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značba mesta za besedil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/>
              <a:t>Izbirna izjava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1405616" cy="3436409"/>
          </a:xfrm>
        </p:spPr>
        <p:txBody>
          <a:bodyPr/>
          <a:lstStyle/>
          <a:p>
            <a:r>
              <a:rPr lang="sl-SI" sz="7500" dirty="0"/>
              <a:t>Tretje območje raziskovanja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Ime člana skupine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Podporna vsebina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naslov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/>
              <a:t>naslov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Podatki o opazovanjih</a:t>
            </a:r>
          </a:p>
        </p:txBody>
      </p:sp>
      <p:graphicFrame>
        <p:nvGraphicFramePr>
          <p:cNvPr id="7" name="Označba mesta za vsebin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84711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Podporna vsebina</a:t>
            </a:r>
          </a:p>
        </p:txBody>
      </p:sp>
      <p:graphicFrame>
        <p:nvGraphicFramePr>
          <p:cNvPr id="4" name="Označba mesta za vsebin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859912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Povzetek projekta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Izbirna izjava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Kratek povzetek odkritij na podlagi raziskave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Dnevni red/teme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sl-SI" dirty="0"/>
              <a:t>Opis projekta</a:t>
            </a:r>
          </a:p>
          <a:p>
            <a:r>
              <a:rPr lang="sl-SI" dirty="0"/>
              <a:t>Metodologija projekta</a:t>
            </a:r>
          </a:p>
          <a:p>
            <a:r>
              <a:rPr lang="sl-SI" dirty="0"/>
              <a:t>Ključne ugotovitve/rezultati</a:t>
            </a:r>
          </a:p>
          <a:p>
            <a:r>
              <a:rPr lang="sl-SI" dirty="0"/>
              <a:t>Podrobnejša raziskava</a:t>
            </a:r>
          </a:p>
          <a:p>
            <a:r>
              <a:rPr lang="sl-SI" dirty="0"/>
              <a:t>Zaključek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Dodatek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Citirana dela</a:t>
            </a:r>
          </a:p>
          <a:p>
            <a:r>
              <a:rPr lang="sl-SI" dirty="0"/>
              <a:t>Dodatni podporni podatki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projekta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Cilj</a:t>
            </a:r>
          </a:p>
          <a:p>
            <a:pPr lvl="1"/>
            <a:r>
              <a:rPr lang="sl-SI" dirty="0"/>
              <a:t>Tukaj dodajte svoj cilj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  <a:p>
            <a:pPr lvl="1"/>
            <a:r>
              <a:rPr lang="sl-SI" dirty="0"/>
              <a:t>Tukaj dodajte svoje rezultate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Postopek/metodologija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Postopek</a:t>
            </a:r>
          </a:p>
          <a:p>
            <a:r>
              <a:rPr lang="sl-SI" dirty="0"/>
              <a:t>Ključna predvidevanja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Ključne ugotovitve/rezultati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1. rezultat</a:t>
            </a:r>
          </a:p>
          <a:p>
            <a:r>
              <a:rPr lang="sl-SI" dirty="0"/>
              <a:t>2. rezultat</a:t>
            </a:r>
          </a:p>
          <a:p>
            <a:r>
              <a:rPr lang="sl-SI" dirty="0"/>
              <a:t>3. rezultat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994136" cy="3436409"/>
          </a:xfrm>
        </p:spPr>
        <p:txBody>
          <a:bodyPr/>
          <a:lstStyle/>
          <a:p>
            <a:r>
              <a:rPr lang="sl-SI" sz="8300" dirty="0"/>
              <a:t>Prvo območje raziskovanja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Ime člana skupine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Podporna vsebina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naslov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/>
              <a:t>naslov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  <a:p>
            <a:r>
              <a:rPr lang="sl-SI" dirty="0"/>
              <a:t>Element seznama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Podatki</a:t>
            </a:r>
            <a:r>
              <a:rPr lang="en-US" dirty="0" smtClean="0"/>
              <a:t> o </a:t>
            </a:r>
            <a:r>
              <a:rPr lang="en-US" dirty="0" err="1" smtClean="0"/>
              <a:t>opazovanju</a:t>
            </a:r>
            <a:endParaRPr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/>
              <a:t>Izbirna izjava</a:t>
            </a:r>
          </a:p>
        </p:txBody>
      </p:sp>
      <p:graphicFrame>
        <p:nvGraphicFramePr>
          <p:cNvPr id="6" name="Označba mesta za vsebin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264919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Podporna vsebina</a:t>
            </a:r>
          </a:p>
        </p:txBody>
      </p:sp>
      <p:graphicFrame>
        <p:nvGraphicFramePr>
          <p:cNvPr id="4" name="Označba mesta za vsebin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916945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Naslov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/>
                        <a:t>Besedilo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Prestolnično">
  <a:themeElements>
    <a:clrScheme name="Prestolnično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Prestolnično">
  <a:themeElements>
    <a:clrScheme name="Prestolnično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Prestolnično">
  <a:themeElements>
    <a:clrScheme name="Prestolničn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Prestolnično">
  <a:themeElements>
    <a:clrScheme name="Prestolnič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ove t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Ta vrednost prikazuje število shranjevanj ali revizij. Program je odgovoren za posodobitev te vrednosti po vsaki reviziji.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ObrazecKnjižniceDokumentov</Display>
  <Edit>ObrazecKnjižniceDokumentov</Edit>
  <New>ObrazecKnjižniceDokumentov</New>
</FormTemplates>
</file>

<file path=customXml/itemProps1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257</Words>
  <Application>Microsoft Office PowerPoint</Application>
  <PresentationFormat>Širokozaslonsko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4</vt:i4>
      </vt:variant>
      <vt:variant>
        <vt:lpstr>Naslovi diapozitivov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2_Prestolnično</vt:lpstr>
      <vt:lpstr>1_Prestolnično</vt:lpstr>
      <vt:lpstr>Prestolnično</vt:lpstr>
      <vt:lpstr>3_Prestolnično</vt:lpstr>
      <vt:lpstr>Ime projekta</vt:lpstr>
      <vt:lpstr>Dnevni red/teme</vt:lpstr>
      <vt:lpstr>Opis projekta</vt:lpstr>
      <vt:lpstr>Postopek/metodologija</vt:lpstr>
      <vt:lpstr>Ključne ugotovitve/rezultati</vt:lpstr>
      <vt:lpstr>Prvo območje raziskovanja</vt:lpstr>
      <vt:lpstr>Podporna vsebina</vt:lpstr>
      <vt:lpstr>Podatki o opazovanju</vt:lpstr>
      <vt:lpstr>Podporna vsebina</vt:lpstr>
      <vt:lpstr>Drugo območje raziskovanja</vt:lpstr>
      <vt:lpstr>Podporna vsebina</vt:lpstr>
      <vt:lpstr>Podporna vsebina</vt:lpstr>
      <vt:lpstr>Podatki o opazovanju</vt:lpstr>
      <vt:lpstr>Tretje območje raziskovanja</vt:lpstr>
      <vt:lpstr>Podporna vsebina</vt:lpstr>
      <vt:lpstr>Podatki o opazovanjih</vt:lpstr>
      <vt:lpstr>Podporna vsebina</vt:lpstr>
      <vt:lpstr>Povzetek projekta</vt:lpstr>
      <vt:lpstr>Zaključek</vt:lpstr>
      <vt:lpstr>Dodatek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2013-10-30T12:28:32Z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