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0656" autoAdjust="0"/>
  </p:normalViewPr>
  <p:slideViewPr>
    <p:cSldViewPr snapToGrid="0">
      <p:cViewPr varScale="1">
        <p:scale>
          <a:sx n="70" d="100"/>
          <a:sy n="70" d="100"/>
        </p:scale>
        <p:origin x="25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2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79149FD4-8FD2-478B-8A26-75287070DDB1}" type="datetime1">
              <a:rPr lang="sl-SI" smtClean="0"/>
              <a:t>14.11.2013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51C54FC3-7019-4130-999F-2934A1BA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405DD2C2-485A-4655-8F11-F6881178F697}" type="datetime1">
              <a:rPr lang="sl-SI" smtClean="0"/>
              <a:pPr/>
              <a:t>14.11.2013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Kliknite, da 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FB1DC21C-4BBA-449A-9AC6-2347AA4403EC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sl-SI" smtClean="0"/>
              <a:t>1</a:t>
            </a:fld>
            <a:endParaRPr lang="sl-SI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dirty="0"/>
              <a:t>Če želite spremeniti to besedilo, preprosto izberite vzorčno besedilo in nato vnesite podrobnosti o svojem dogodku. Če pa želite začeti popolnoma od začetka, na zavihku »Osnovno« pritisnite gumb »Nov diapozitiv«, da vstavite novo stran s povabili. Nato vnesite svoje besedilo v prazne označbe mesta.</a:t>
            </a:r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vabi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avokotni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44" name="Slika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Pravokotnik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6" name="Prostoročno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7" name="Označba mesta za besedilo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l-SI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Kliknite, če želite dodati besedilo</a:t>
            </a:r>
          </a:p>
        </p:txBody>
      </p:sp>
      <p:sp>
        <p:nvSpPr>
          <p:cNvPr id="48" name="Označba mesta za besedilo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l-SI"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Kliknite, če želite dodati besedilo</a:t>
            </a:r>
          </a:p>
        </p:txBody>
      </p:sp>
      <p:sp>
        <p:nvSpPr>
          <p:cNvPr id="49" name="Označba mesta za besedilo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Kliknite, če želite dodati besedilo</a:t>
            </a:r>
          </a:p>
        </p:txBody>
      </p:sp>
      <p:sp>
        <p:nvSpPr>
          <p:cNvPr id="57" name="Pravokotni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58" name="Slika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Pravokotnik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0" name="Prostoročno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1" name="Označba mesta za besedilo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l-SI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Kliknite, če želite dodati besedilo</a:t>
            </a:r>
          </a:p>
        </p:txBody>
      </p:sp>
      <p:sp>
        <p:nvSpPr>
          <p:cNvPr id="62" name="Označba mesta za besedilo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l-SI"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Kliknite, če želite dodati besedilo</a:t>
            </a:r>
          </a:p>
        </p:txBody>
      </p:sp>
      <p:sp>
        <p:nvSpPr>
          <p:cNvPr id="63" name="Označba mesta za besedilo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Kliknite, če želite dodati besedilo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da 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4EBF-DCD1-431E-8A80-F7F237734C71}" type="datetime1">
              <a:rPr lang="sl-SI" smtClean="0"/>
              <a:pPr/>
              <a:t>14.11.2013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l-S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l-S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Vse najboljše, Maja!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dirty="0"/>
              <a:t>Pridruži se nam na praznovanju v</a:t>
            </a:r>
          </a:p>
          <a:p>
            <a:r>
              <a:rPr lang="sl-SI" dirty="0" smtClean="0"/>
              <a:t>ponedeljek, 23. avgusta, ob 14:30 h</a:t>
            </a:r>
            <a:endParaRPr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/>
              <a:t>Suši restavracija</a:t>
            </a:r>
          </a:p>
          <a:p>
            <a:r>
              <a:rPr lang="sl-SI"/>
              <a:t>1234 Glavna cesta, Ljubljana</a:t>
            </a:r>
          </a:p>
          <a:p>
            <a:r>
              <a:rPr lang="sl-SI"/>
              <a:t>Odgovor pošlji na naslov erika@example.com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 smtClean="0"/>
              <a:t>Vse najboljše, Maja!</a:t>
            </a:r>
            <a:endParaRPr lang="sl-SI" dirty="0"/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l-SI" dirty="0"/>
              <a:t>Pridruži se nam na praznovanju v</a:t>
            </a:r>
          </a:p>
          <a:p>
            <a:r>
              <a:rPr lang="sl-SI" dirty="0" smtClean="0"/>
              <a:t>ponedeljek, 23. </a:t>
            </a:r>
            <a:r>
              <a:rPr lang="sl-SI" smtClean="0"/>
              <a:t>avgusta, ob 14:30 h</a:t>
            </a:r>
            <a:endParaRPr lang="sl-SI" dirty="0"/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l-SI"/>
              <a:t>Suši restavracija</a:t>
            </a:r>
          </a:p>
          <a:p>
            <a:r>
              <a:rPr lang="sl-SI"/>
              <a:t>1234 Glavna cesta, Ljubljana</a:t>
            </a:r>
          </a:p>
          <a:p>
            <a:r>
              <a:rPr lang="sl-SI"/>
              <a:t>Odgovor pošlji na naslov erika@example.com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purni trak povabila">
  <a:themeElements>
    <a:clrScheme name="Trak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ova tema">
  <a:themeElements>
    <a:clrScheme name="Trak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Trak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Ta vrednost prikazuje število shranjevanj ali revizij. Program je odgovoren za posodobitev te vrednosti po vsaki reviziji.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118</Words>
  <Application>Microsoft Office PowerPoint</Application>
  <PresentationFormat>Po meri</PresentationFormat>
  <Paragraphs>14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Century</vt:lpstr>
      <vt:lpstr>Purpurni trak povabila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cp:lastModifiedBy>Julia Murinova</cp:lastModifiedBy>
  <cp:revision>1</cp:revision>
  <dcterms:created xsi:type="dcterms:W3CDTF">2013-04-05T20:24:11Z</dcterms:created>
  <dcterms:modified xsi:type="dcterms:W3CDTF">2013-11-14T13:53:03Z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