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jp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sk-S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93" d="100"/>
          <a:sy n="93" d="100"/>
        </p:scale>
        <p:origin x="10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82" y="5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4T08:23:15.603" v="20" actId="790"/>
      <pc:docMkLst>
        <pc:docMk/>
      </pc:docMkLst>
      <pc:sldChg chg="modSp mod modNotes">
        <pc:chgData name="Fake Test User" userId="SID-0" providerId="Test" clId="FakeClientId" dt="2021-08-04T08:22:18.681" v="6" actId="790"/>
        <pc:sldMkLst>
          <pc:docMk/>
          <pc:sldMk cId="128632686" sldId="256"/>
        </pc:sldMkLst>
        <pc:spChg chg="mod">
          <ac:chgData name="Fake Test User" userId="SID-0" providerId="Test" clId="FakeClientId" dt="2021-08-04T08:22:11.056" v="4" actId="790"/>
          <ac:spMkLst>
            <pc:docMk/>
            <pc:sldMk cId="128632686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4T08:22:11.056" v="4" actId="790"/>
          <ac:spMkLst>
            <pc:docMk/>
            <pc:sldMk cId="128632686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4T08:23:08.291" v="18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04T08:22:25.228" v="7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04T08:22:25.228" v="7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04T08:22:25.228" v="7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04T08:22:25.228" v="7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04T08:22:25.228" v="7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04T08:22:29.478" v="8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04T08:22:29.478" v="8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8:22:29.478" v="8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8:22:29.478" v="8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8:22:29.478" v="8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8:22:29.478" v="8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8:22:33.806" v="9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04T08:22:33.806" v="9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8:22:33.806" v="9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8:22:33.806" v="9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8:22:33.806" v="9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8:22:33.806" v="9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8:22:37.447" v="10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04T08:22:37.447" v="10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8:22:37.447" v="10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8:22:37.447" v="10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8:22:37.447" v="10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8:22:37.447" v="10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8:22:40.963" v="11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04T08:22:40.963" v="11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8:22:40.963" v="11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8:22:40.963" v="11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8:22:40.963" v="11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8:22:40.963" v="11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8:22:40.963" v="11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8:22:44.603" v="12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04T08:22:44.603" v="12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8:22:44.603" v="12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8:22:44.603" v="12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8:22:44.603" v="12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8:22:44.603" v="12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8:22:44.603" v="12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4T08:22:44.603" v="12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4T08:22:44.603" v="12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8:22:49.806" v="13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04T08:22:49.806" v="13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8:22:49.806" v="13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8:22:49.806" v="13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8:22:49.806" v="13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8:22:53.306" v="14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04T08:22:53.306" v="14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8:22:53.306" v="14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8:22:53.306" v="14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8:22:56.869" v="15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04T08:22:56.869" v="15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8:22:56.869" v="15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8:22:56.869" v="15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8:22:56.869" v="15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8:22:56.869" v="15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8:22:56.869" v="15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8:23:01.775" v="16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04T08:23:01.775" v="16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8:23:01.775" v="16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8:23:01.775" v="16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8:23:01.775" v="16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8:23:01.775" v="16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8:23:01.775" v="16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8:23:05.025" v="17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04T08:23:05.025" v="17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8:23:05.025" v="17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8:23:05.025" v="17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8:23:05.025" v="17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8:23:05.025" v="17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8:23:08.291" v="18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04T08:23:08.291" v="18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8:23:08.291" v="18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8:23:08.291" v="18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8:23:08.291" v="18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8:23:08.291" v="18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>
            <a:extLst>
              <a:ext uri="{FF2B5EF4-FFF2-40B4-BE49-F238E27FC236}">
                <a16:creationId xmlns:a16="http://schemas.microsoft.com/office/drawing/2014/main" id="{C3AE015C-BFCB-4E6F-926C-BF80A0ADD18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BA8A4750-304A-4AE7-AD96-BA1E5AFD69B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FD0C3-FB91-4899-909C-96188766B0B5}" type="datetimeFigureOut">
              <a:rPr lang="sk-SK" smtClean="0"/>
              <a:t>04.08.2021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53A4829F-0FC8-4E24-91C1-302F05F672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2ED5E51C-2BBA-45EA-94ED-2EF65D1714A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0CD69-F927-4D6C-8885-B3854839158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61676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noProof="0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5E3F8-BEC9-4245-8502-83BE05CD06FC}" type="datetimeFigureOut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noProof="0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/>
              <a:t>Upraviť štýly predlohy textu</a:t>
            </a:r>
          </a:p>
          <a:p>
            <a:pPr lvl="1"/>
            <a:r>
              <a:rPr lang="sk-SK" noProof="0"/>
              <a:t>Druhá úroveň</a:t>
            </a:r>
          </a:p>
          <a:p>
            <a:pPr lvl="2"/>
            <a:r>
              <a:rPr lang="sk-SK" noProof="0"/>
              <a:t>Tretia úroveň</a:t>
            </a:r>
          </a:p>
          <a:p>
            <a:pPr lvl="3"/>
            <a:r>
              <a:rPr lang="sk-SK" noProof="0"/>
              <a:t>Štvrtá úroveň</a:t>
            </a:r>
          </a:p>
          <a:p>
            <a:pPr lvl="4"/>
            <a:r>
              <a:rPr lang="sk-SK" noProof="0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noProof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DB7B0-8435-4265-9469-AABA99BBB1FE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9704074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DDB7B0-8435-4265-9469-AABA99BBB1FE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0418641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9DAE23-2C75-419F-BF9B-90AB5E28669B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  <p:cxnSp>
        <p:nvCxnSpPr>
          <p:cNvPr id="26" name="Priama spojnica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rtlCol="0" anchor="b">
            <a:normAutofit/>
          </a:bodyPr>
          <a:lstStyle>
            <a:lvl1pPr algn="l">
              <a:defRPr sz="6600"/>
            </a:lvl1pPr>
          </a:lstStyle>
          <a:p>
            <a:pPr rtl="0"/>
            <a:r>
              <a:rPr lang="sk-SK" noProof="0"/>
              <a:t>Kliknutím upravte štýl predlohy nadpisu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 rtlCol="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sk-SK" noProof="0"/>
              <a:t>Kliknutím upravte štýl predlohy podnadpisu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975130-FFFD-432A-B4BE-49D060E0621F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  <p:cxnSp>
        <p:nvCxnSpPr>
          <p:cNvPr id="15" name="Priama spojnica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9439111" y="798973"/>
            <a:ext cx="1615742" cy="4659889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1444672" y="798973"/>
            <a:ext cx="7828830" cy="4659889"/>
          </a:xfrm>
        </p:spPr>
        <p:txBody>
          <a:bodyPr vert="eaVert"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9DF110-5470-41E6-A175-F36007435AE3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  <p:cxnSp>
        <p:nvCxnSpPr>
          <p:cNvPr id="15" name="Priama spojnica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 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 hasCustomPrompt="1"/>
          </p:nvPr>
        </p:nvSpPr>
        <p:spPr/>
        <p:txBody>
          <a:bodyPr rtlCol="0" anchor="t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55A3B7-0736-48F5-9646-034657E70552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  <p:cxnSp>
        <p:nvCxnSpPr>
          <p:cNvPr id="33" name="Priama spojnica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454239" y="1756130"/>
            <a:ext cx="8643154" cy="1887950"/>
          </a:xfrm>
        </p:spPr>
        <p:txBody>
          <a:bodyPr rtlCol="0" anchor="b">
            <a:normAutofit/>
          </a:bodyPr>
          <a:lstStyle>
            <a:lvl1pPr algn="l">
              <a:defRPr sz="360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 hasCustomPrompt="1"/>
          </p:nvPr>
        </p:nvSpPr>
        <p:spPr>
          <a:xfrm>
            <a:off x="1454239" y="3806195"/>
            <a:ext cx="8630446" cy="1012929"/>
          </a:xfrm>
        </p:spPr>
        <p:txBody>
          <a:bodyPr tIns="91440" rtlCol="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80C2AC2-B81D-4938-AFE4-DE6BE689925B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  <p:cxnSp>
        <p:nvCxnSpPr>
          <p:cNvPr id="15" name="Priama spojnica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typy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449217" y="804889"/>
            <a:ext cx="9605635" cy="1059305"/>
          </a:xfrm>
        </p:spPr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 hasCustomPrompt="1"/>
          </p:nvPr>
        </p:nvSpPr>
        <p:spPr>
          <a:xfrm>
            <a:off x="1447331" y="2010878"/>
            <a:ext cx="4645152" cy="3448595"/>
          </a:xfrm>
        </p:spPr>
        <p:txBody>
          <a:bodyPr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 hasCustomPrompt="1"/>
          </p:nvPr>
        </p:nvSpPr>
        <p:spPr>
          <a:xfrm>
            <a:off x="6413771" y="2017343"/>
            <a:ext cx="4645152" cy="3441520"/>
          </a:xfrm>
        </p:spPr>
        <p:txBody>
          <a:bodyPr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5947C4-6622-42FE-BF83-1F152C4AF969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  <p:cxnSp>
        <p:nvCxnSpPr>
          <p:cNvPr id="35" name="Priama spojnica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447191" y="804163"/>
            <a:ext cx="9607661" cy="1056319"/>
          </a:xfrm>
        </p:spPr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 hasCustomPrompt="1"/>
          </p:nvPr>
        </p:nvSpPr>
        <p:spPr>
          <a:xfrm>
            <a:off x="1447191" y="2019549"/>
            <a:ext cx="4645152" cy="801943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 hasCustomPrompt="1"/>
          </p:nvPr>
        </p:nvSpPr>
        <p:spPr>
          <a:xfrm>
            <a:off x="1447191" y="2824269"/>
            <a:ext cx="4645152" cy="2644457"/>
          </a:xfrm>
        </p:spPr>
        <p:txBody>
          <a:bodyPr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 hasCustomPrompt="1"/>
          </p:nvPr>
        </p:nvSpPr>
        <p:spPr>
          <a:xfrm>
            <a:off x="6412362" y="2023003"/>
            <a:ext cx="4645152" cy="802237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 hasCustomPrompt="1"/>
          </p:nvPr>
        </p:nvSpPr>
        <p:spPr>
          <a:xfrm>
            <a:off x="6412362" y="2821491"/>
            <a:ext cx="4645152" cy="2637371"/>
          </a:xfrm>
        </p:spPr>
        <p:txBody>
          <a:bodyPr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CC36DF-C2D6-4FC8-9AB6-BBF454775D87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  <p:cxnSp>
        <p:nvCxnSpPr>
          <p:cNvPr id="29" name="Priama spojnica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ba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47C61F-63A9-4838-9A1F-50F2B34A5AC0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  <p:cxnSp>
        <p:nvCxnSpPr>
          <p:cNvPr id="25" name="Priama spojnica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113A5F-61E7-438F-97C7-074C643E4BF4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444671" y="798973"/>
            <a:ext cx="3273099" cy="2247117"/>
          </a:xfrm>
        </p:spPr>
        <p:txBody>
          <a:bodyPr rtlCol="0" anchor="b">
            <a:normAutofit/>
          </a:bodyPr>
          <a:lstStyle>
            <a:lvl1pPr algn="l">
              <a:defRPr sz="240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 hasCustomPrompt="1"/>
          </p:nvPr>
        </p:nvSpPr>
        <p:spPr>
          <a:xfrm>
            <a:off x="5043714" y="798974"/>
            <a:ext cx="6012470" cy="4658826"/>
          </a:xfrm>
        </p:spPr>
        <p:txBody>
          <a:bodyPr rtlCol="0" anchor="ctr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 hasCustomPrompt="1"/>
          </p:nvPr>
        </p:nvSpPr>
        <p:spPr>
          <a:xfrm>
            <a:off x="1444671" y="3205491"/>
            <a:ext cx="3275013" cy="2248181"/>
          </a:xfrm>
        </p:spPr>
        <p:txBody>
          <a:bodyPr rtlCol="0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FCB2F3-FA3B-40F1-AAF8-B058D6E99CB2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  <p:cxnSp>
        <p:nvCxnSpPr>
          <p:cNvPr id="17" name="Priama spojnica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Obdĺžnik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bdĺžnik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451206" y="1129513"/>
            <a:ext cx="5532328" cy="1830584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obrázka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k-SK" noProof="0"/>
              <a:t>Kliknutím na ikonu pridáte obrázok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 hasCustomPrompt="1"/>
          </p:nvPr>
        </p:nvSpPr>
        <p:spPr>
          <a:xfrm>
            <a:off x="1450329" y="3145992"/>
            <a:ext cx="5524404" cy="2003742"/>
          </a:xfrm>
        </p:spPr>
        <p:txBody>
          <a:bodyPr rtlCol="0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49131D46-9127-466D-A1AC-299BC09785FD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/>
          </a:p>
        </p:txBody>
      </p:sp>
      <p:cxnSp>
        <p:nvCxnSpPr>
          <p:cNvPr id="31" name="Priama spojnica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12.jp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Obrázok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k-SK" noProof="0"/>
              <a:t>Upraviť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E24244D-0437-4F39-880D-6A822EAC3D14}" type="datetime1">
              <a:rPr lang="sk-SK" noProof="0" smtClean="0"/>
              <a:t>04.08.2021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 rtl="0"/>
            <a:fld id="{6D22F896-40B5-4ADD-8801-0D06FADFA095}" type="slidenum">
              <a:rPr lang="sk-SK" noProof="0" smtClean="0"/>
              <a:pPr/>
              <a:t>‹#›</a:t>
            </a:fld>
            <a:endParaRPr lang="sk-SK" noProof="0"/>
          </a:p>
        </p:txBody>
      </p:sp>
      <p:cxnSp>
        <p:nvCxnSpPr>
          <p:cNvPr id="10" name="Priama spojnica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</p:sld>
</file>

<file path=ppt/theme/theme12.xml><?xml version="1.0" encoding="utf-8"?>
<a:theme xmlns:a="http://schemas.openxmlformats.org/drawingml/2006/main" name="Galé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TF10001119</ap:Template>
  <ap:TotalTime>3</ap:TotalTime>
  <ap:Words>1</ap:Words>
  <ap:PresentationFormat>Širokouhlá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Gill Sans MT</vt:lpstr>
      <vt:lpstr>Galéria</vt:lpstr>
      <vt:lpstr>Prezentácia programu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2016-01-13T19:04:32Z</dcterms:created>
  <dcterms:modified xsi:type="dcterms:W3CDTF">2021-08-04T08:23:43Z</dcterms:modified>
</cp:coreProperties>
</file>