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2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4T07:00:38.932" v="23" actId="790"/>
      <pc:docMkLst>
        <pc:docMk/>
      </pc:docMkLst>
      <pc:sldChg chg="modSp mod modNotes">
        <pc:chgData name="Fake Test User" userId="SID-0" providerId="Test" clId="FakeClientId" dt="2021-08-04T06:59:13.103" v="4" actId="790"/>
        <pc:sldMkLst>
          <pc:docMk/>
          <pc:sldMk cId="521040635" sldId="256"/>
        </pc:sldMkLst>
        <pc:spChg chg="mod">
          <ac:chgData name="Fake Test User" userId="SID-0" providerId="Test" clId="FakeClientId" dt="2021-08-04T06:59:07.931" v="3" actId="790"/>
          <ac:spMkLst>
            <pc:docMk/>
            <pc:sldMk cId="52104063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6:59:07.931" v="3" actId="790"/>
          <ac:spMkLst>
            <pc:docMk/>
            <pc:sldMk cId="52104063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7:00:29.150" v="21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4T06:59:20.884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4T06:59:20.884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4T06:59:20.884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4T06:59:20.884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4T06:59:20.884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6:59:24.837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4T06:59:24.837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59:24.837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59:24.837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59:24.837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59:24.837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59:28.478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4T06:59:28.478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59:28.478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59:28.478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59:28.478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59:28.478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59:32.306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4T06:59:32.306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59:32.306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59:32.306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59:32.306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59:32.306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59:41.431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4T06:59:41.431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59:41.431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59:41.431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59:41.431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59:41.431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59:41.431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6:59:41.431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6:59:41.431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59:44.962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4T06:59:44.962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59:44.962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59:44.962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59:44.962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59:50.119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4T06:59:50.119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59:50.119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59:50.119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59:57.072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4T06:59:57.072" v="1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59:57.072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59:57.072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59:57.072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59:57.072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59:57.072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0:29.150" v="21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4T07:00:29.150" v="21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0:29.150" v="21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0:29.150" v="21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0:29.150" v="21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0:29.150" v="21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0:00.728" v="15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4T07:00:00.728" v="15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0:00.728" v="15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0:00.728" v="15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0:00.728" v="15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0:00.728" v="15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0:09.166" v="16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4T07:00:09.166" v="16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0:09.166" v="16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0:09.166" v="16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0:09.166" v="16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0:09.166" v="16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00:09.166" v="16" actId="790"/>
            <ac:spMkLst>
              <pc:docMk/>
              <pc:sldMasterMk cId="0" sldId="2147483648"/>
              <pc:sldLayoutMk cId="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4T07:00:09.166" v="16" actId="790"/>
            <ac:spMkLst>
              <pc:docMk/>
              <pc:sldMasterMk cId="0" sldId="2147483648"/>
              <pc:sldLayoutMk cId="0" sldId="2147483661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4T07:00:09.166" v="16" actId="790"/>
            <ac:spMkLst>
              <pc:docMk/>
              <pc:sldMasterMk cId="0" sldId="2147483648"/>
              <pc:sldLayoutMk cId="0" sldId="2147483661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0:13.541" v="17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8-04T07:00:13.541" v="17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0:13.541" v="17" actId="790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0:13.541" v="17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0:13.541" v="17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0:13.541" v="17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0:17.369" v="18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4T07:00:17.369" v="18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0:17.369" v="18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0:17.369" v="18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0:17.369" v="18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0:17.369" v="18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00:17.369" v="18" actId="790"/>
            <ac:spMkLst>
              <pc:docMk/>
              <pc:sldMasterMk cId="0" sldId="2147483648"/>
              <pc:sldLayoutMk cId="0" sldId="2147483663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4T07:00:17.369" v="18" actId="790"/>
            <ac:spMkLst>
              <pc:docMk/>
              <pc:sldMasterMk cId="0" sldId="2147483648"/>
              <pc:sldLayoutMk cId="0" sldId="2147483663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4T07:00:17.369" v="18" actId="790"/>
            <ac:spMkLst>
              <pc:docMk/>
              <pc:sldMasterMk cId="0" sldId="2147483648"/>
              <pc:sldLayoutMk cId="0" sldId="2147483663"/>
              <ac:spMk id="2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0:21.838" v="19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4T07:00:21.838" v="19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0:21.838" v="19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0:21.838" v="19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0:21.838" v="19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0:21.838" v="19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00:21.838" v="19" actId="790"/>
            <ac:spMkLst>
              <pc:docMk/>
              <pc:sldMasterMk cId="0" sldId="2147483648"/>
              <pc:sldLayoutMk cId="0" sldId="2147483664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59:37.697" v="9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04T06:59:37.697" v="9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59:37.697" v="9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59:37.697" v="9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59:37.697" v="9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59:37.697" v="9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59:37.697" v="9" actId="790"/>
            <ac:spMkLst>
              <pc:docMk/>
              <pc:sldMasterMk cId="0" sldId="2147483648"/>
              <pc:sldLayoutMk cId="0" sldId="214748366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59:53.634" v="13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4T06:59:53.634" v="13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59:53.634" v="13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59:53.634" v="13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59:53.634" v="13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59:53.634" v="13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59:53.634" v="13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0:25.572" v="2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4T07:00:25.572" v="20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0:25.572" v="2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0:25.572" v="2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0:25.572" v="2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0:25.572" v="20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16894E90-FC36-4BC4-BCAA-13CC1113F1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CD409A62-A2B0-4514-B5D0-42D17D6539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F6249-4AF4-4AA3-B360-05F14B39045D}" type="datetimeFigureOut">
              <a:rPr lang="sk-SK" smtClean="0"/>
              <a:t>04.08.2021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61AD507-40B4-45DC-B50B-4A2685F9C1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02F5900-1C25-48A0-BB9C-C39D5D2DD9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0C703-B0ED-4756-BC19-8FEEB5A02A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127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CB52E-D561-4388-B009-C9CECE92A0EC}" type="datetimeFigureOut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Kliknutím upravíte štýly predlohy textu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BF37B-292E-4C1B-8304-93B0F3FD9FD8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7656980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BF37B-292E-4C1B-8304-93B0F3FD9FD8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9702538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 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32288B-FBB1-4521-8627-CE73661B1E59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Priama spojnica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riama spojnica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bdĺžnik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bdĺžnik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ovnoramenný trojuholník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bdĺžnik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bdĺžnik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Obdĺžnik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ovnoramenný trojuholník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ovnoramenný trojuholník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/>
              <a:t>Kliknutím upravte štýl predlohy podnadpisu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6B83D7-8FE8-4016-92CA-D382684B30CE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cia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23" name="Zástupný symbol textu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777D6D-3C04-4F97-9C53-B6FFAEB12819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  <p:sp>
        <p:nvSpPr>
          <p:cNvPr id="20" name="Textové pole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k-SK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ové pole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k-SK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 lang="sk-SK" noProof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 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2BA136-023E-4425-98E5-88FF44673DF0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 s citáci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23" name="Zástupný symbol textu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D08656-65CC-4DFF-BEC0-9E55ED3F01D8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  <p:sp>
        <p:nvSpPr>
          <p:cNvPr id="24" name="Textové pole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k-SK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ové pole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k-SK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23" name="Zástupný symbol textu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A8ED1A-0EB5-4975-B0E8-1621145F43F1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AB48CC-13C5-485A-9E6C-5AC7A6C4BFFE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8D5A5D-8FF9-4B10-8102-09773AD1A37E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7C1E92-648C-49EF-9533-B5D73BAE32A4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41C94A-A555-44EC-9A45-9A4888E79CA4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FC95C4-843E-4677-852F-5EED4CAF9D73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3C09BD-5196-49F8-BCFC-6BA861598EB6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680C61-5A28-44F1-9BE9-2AE52D10FE12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22EFB9-FF51-411B-8411-60325587FF27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85E40C-2BF6-461C-A01E-E424BE703D1C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B637A9-B1FD-44C8-85D5-CD57A0192919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Priama spojnica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riama spojnica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bdĺžnik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bdĺžnik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ovnoramenný trojuholník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bdĺžnik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bdĺžnik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bdĺžnik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ovnoramenný trojuholník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ovnoramenný trojuholník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0AA2927-A7D7-43A7-8863-246C4C624276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theme/theme12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Facet</ap:Template>
  <ap:TotalTime>3</ap:TotalTime>
  <ap:Words>1</ap:Words>
  <ap:PresentationFormat>Širokouhlá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Trebuchet MS</vt:lpstr>
      <vt:lpstr>Wingdings 3</vt:lpstr>
      <vt:lpstr>Fazeta</vt:lpstr>
      <vt:lpstr>Prezentácia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2014-09-12T02:18:09Z</dcterms:created>
  <dcterms:modified xsi:type="dcterms:W3CDTF">2021-08-04T07:01:41Z</dcterms:modified>
</cp:coreProperties>
</file>