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3046A-8222-4D31-8E87-5F615C312511}" type="datetimeFigureOut">
              <a:rPr lang="sk-SK" smtClean="0"/>
              <a:t>25.8.2021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BCC25-2735-49A5-8109-AE56DAA9A7A7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9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5CCE0-CFB6-42BA-8CE5-9D35A89A8F52}" type="datetimeFigureOut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 dirty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 dirty="0" smtClean="0"/>
              <a:t>Kliknutím upravíte štýly predlohy textu</a:t>
            </a:r>
            <a:endParaRPr lang="sk-SK" noProof="0" dirty="0" smtClean="0"/>
          </a:p>
          <a:p>
            <a:pPr lvl="1"/>
            <a:r>
              <a:rPr lang="sk-SK" noProof="0" dirty="0" smtClean="0"/>
              <a:t>Druhá úroveň</a:t>
            </a:r>
          </a:p>
          <a:p>
            <a:pPr lvl="2"/>
            <a:r>
              <a:rPr lang="sk-SK" noProof="0" dirty="0" smtClean="0"/>
              <a:t>Tretia úroveň</a:t>
            </a:r>
          </a:p>
          <a:p>
            <a:pPr lvl="3"/>
            <a:r>
              <a:rPr lang="sk-SK" noProof="0" dirty="0" smtClean="0"/>
              <a:t>Štvrtá úroveň</a:t>
            </a:r>
          </a:p>
          <a:p>
            <a:pPr lvl="4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7E5D-C6C6-4BD8-9F50-E3B96E1A7D11}" type="slidenum">
              <a:rPr lang="sk-SK" noProof="0" smtClean="0"/>
              <a:t>‹#›</a:t>
            </a:fld>
            <a:endParaRPr lang="sk-SK" noProof="0" dirty="0"/>
          </a:p>
        </p:txBody>
      </p:sp>
    </p:spTree>
    <p:extLst>
      <p:ext uri="{BB962C8B-B14F-4D97-AF65-F5344CB8AC3E}">
        <p14:creationId xmlns:p14="http://schemas.microsoft.com/office/powerpoint/2010/main" val="171415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7E5D-C6C6-4BD8-9F50-E3B96E1A7D11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797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 rtl="0">
              <a:defRPr sz="4800">
                <a:effectLst/>
              </a:defRPr>
            </a:lvl1pPr>
          </a:lstStyle>
          <a:p>
            <a:pPr rtl="0"/>
            <a:r>
              <a:rPr lang="sk-SK" noProof="0" dirty="0" smtClean="0"/>
              <a:t>Upravte štýly predlohy textu</a:t>
            </a:r>
            <a:endParaRPr lang="sk-SK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 dirty="0" smtClean="0"/>
              <a:t>Kliknutím upravte štýl predlohy podnadpisov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CB0591-80F7-42D1-8A6B-2DE91F62CA03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cxnSp>
        <p:nvCxnSpPr>
          <p:cNvPr id="16" name="Priama spojnica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riama spojnica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riama spojnica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riama spojnica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riama spojnica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7" name="Zástupný symbol obrázka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16" name="Zástupný symbol textu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B1951F-4AA1-4E31-BC70-A3B518F5D91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2A4C4D-50FB-46C1-801B-8B7F68C9C0BF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049ECB-2A95-4B86-97E5-D255EAB4D3E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4" name="Textové pole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05BD8D-43A8-4C79-A5C6-A389D83272F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 citáci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F6AB4-584C-4727-9CF5-DEB725709D9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  <p:sp>
        <p:nvSpPr>
          <p:cNvPr id="11" name="Textové pole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„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sk-SK" sz="8000" noProof="0" dirty="0" smtClean="0">
                <a:solidFill>
                  <a:schemeClr val="tx1"/>
                </a:solidFill>
                <a:effectLst/>
              </a:rPr>
              <a:t>“</a:t>
            </a:r>
            <a:endParaRPr lang="sk-SK" sz="8000" noProof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D50A5-0ADF-47E9-82CA-71A54B49A750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751CF7-A6C1-4A01-B05E-AFCCD04951DD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A6DBB2-6F35-46AD-82CA-4207F548CC95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DFC46-12FE-4ADC-AFAB-E729DC9503EE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3CE223-AAA9-4668-A672-CB9191995A1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C2CE75-CC98-40E3-8242-7976A5886CD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F0D8B9-1028-4915-AD9F-4EB2BE348FF1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FAB26E-1D89-4D33-85E1-681D02CA8DC7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610E80-46E0-45D4-828D-5706AFBD66B5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7F28DC-760A-40C7-9CD4-0F9A2D139A7A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14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 dirty="0" smtClean="0"/>
              <a:t>Kliknutím na ikonu pridáte obrázok</a:t>
            </a:r>
            <a:endParaRPr lang="sk-SK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 dirty="0" smtClean="0"/>
              <a:t>Kliknutím upravíte štýly predlohy textu</a:t>
            </a:r>
            <a:endParaRPr lang="sk-SK" noProof="0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4EF10E-1905-4F69-9C11-A4B00D46F47F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Priama spojnica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riama spojnica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riama spojnica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riama spojnica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riama spojnica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noProof="0" dirty="0" smtClean="0"/>
              <a:t>Kliknite sem a upravte štýl predlohy nadpisov</a:t>
            </a:r>
            <a:endParaRPr lang="sk-SK" noProof="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sk-SK" noProof="0" dirty="0" smtClean="0"/>
              <a:t>Kliknutím upravíte štýly predlohy textu</a:t>
            </a:r>
          </a:p>
          <a:p>
            <a:pPr lvl="1" rtl="0"/>
            <a:r>
              <a:rPr lang="sk-SK" noProof="0" dirty="0" smtClean="0"/>
              <a:t>Druhá úroveň</a:t>
            </a:r>
          </a:p>
          <a:p>
            <a:pPr lvl="2" rtl="0"/>
            <a:r>
              <a:rPr lang="sk-SK" noProof="0" dirty="0" smtClean="0"/>
              <a:t>Tretia úroveň</a:t>
            </a:r>
          </a:p>
          <a:p>
            <a:pPr lvl="3" rtl="0"/>
            <a:r>
              <a:rPr lang="sk-SK" noProof="0" dirty="0" smtClean="0"/>
              <a:t>Štvrtá úroveň</a:t>
            </a:r>
          </a:p>
          <a:p>
            <a:pPr lvl="4" rtl="0"/>
            <a:r>
              <a:rPr lang="sk-SK" noProof="0" dirty="0" smtClean="0"/>
              <a:t>Piata úroveň</a:t>
            </a:r>
            <a:endParaRPr lang="sk-SK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9C9D7857-B32D-4984-8465-F73F35B3BA6C}" type="datetime1">
              <a:rPr lang="sk-SK" noProof="0" smtClean="0"/>
              <a:t>25.8.2021</a:t>
            </a:fld>
            <a:endParaRPr lang="sk-SK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sk-SK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1</Words>
  <PresentationFormat>Širokouhlá</PresentationFormat>
  <Paragraphs>1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Výsek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2014-09-12T02:12:56Z</dcterms:created>
  <dcterms:modified xsi:type="dcterms:W3CDTF">2021-08-25T11:30:19Z</dcterms:modified>
</cp:coreProperties>
</file>