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Default Extension="png" ContentType="image/pn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7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610.xml" ContentType="application/vnd.openxmlformats-officedocument.presentationml.slideLayout+xml"/>
  <Override PartName="/ppt/slideLayouts/slideLayout1111.xml" ContentType="application/vnd.openxmlformats-officedocument.presentationml.slideLayout+xml"/>
  <Override PartName="/ppt/slideLayouts/slideLayout512.xml" ContentType="application/vnd.openxmlformats-officedocument.presentationml.slideLayout+xml"/>
  <Override PartName="/ppt/slideLayouts/slideLayout1513.xml" ContentType="application/vnd.openxmlformats-officedocument.presentationml.slideLayout+xml"/>
  <Override PartName="/ppt/slideLayouts/slideLayout1014.xml" ContentType="application/vnd.openxmlformats-officedocument.presentationml.slideLayout+xml"/>
  <Override PartName="/ppt/slideLayouts/slideLayout415.xml" ContentType="application/vnd.openxmlformats-officedocument.presentationml.slideLayout+xml"/>
  <Override PartName="/ppt/slideLayouts/slideLayout916.xml" ContentType="application/vnd.openxmlformats-officedocument.presentationml.slideLayout+xml"/>
  <Override PartName="/ppt/slideLayouts/slideLayout1417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 rtl="0">
      <a:defRPr lang="sk-SK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93" d="100"/>
          <a:sy n="93" d="100"/>
        </p:scale>
        <p:origin x="98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1" d="100"/>
          <a:sy n="71" d="100"/>
        </p:scale>
        <p:origin x="4182" y="54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21-08-04T08:29:09.635" v="24" actId="790"/>
      <pc:docMkLst>
        <pc:docMk/>
      </pc:docMkLst>
      <pc:sldChg chg="modSp mod modNotes">
        <pc:chgData name="Fake Test User" userId="SID-0" providerId="Test" clId="FakeClientId" dt="2021-08-04T08:27:42.478" v="4" actId="790"/>
        <pc:sldMkLst>
          <pc:docMk/>
          <pc:sldMk cId="2526593619" sldId="256"/>
        </pc:sldMkLst>
        <pc:spChg chg="mod">
          <ac:chgData name="Fake Test User" userId="SID-0" providerId="Test" clId="FakeClientId" dt="2021-08-04T08:27:37.119" v="3" actId="790"/>
          <ac:spMkLst>
            <pc:docMk/>
            <pc:sldMk cId="2526593619" sldId="256"/>
            <ac:spMk id="2" creationId="{00000000-0000-0000-0000-000000000000}"/>
          </ac:spMkLst>
        </pc:spChg>
        <pc:spChg chg="mod">
          <ac:chgData name="Fake Test User" userId="SID-0" providerId="Test" clId="FakeClientId" dt="2021-08-04T08:27:37.119" v="3" actId="790"/>
          <ac:spMkLst>
            <pc:docMk/>
            <pc:sldMk cId="2526593619" sldId="256"/>
            <ac:spMk id="3" creationId="{00000000-0000-0000-0000-000000000000}"/>
          </ac:spMkLst>
        </pc:spChg>
      </pc:sldChg>
      <pc:sldMasterChg chg="modSp mod modSldLayout">
        <pc:chgData name="Fake Test User" userId="SID-0" providerId="Test" clId="FakeClientId" dt="2021-08-04T08:29:02.072" v="22" actId="790"/>
        <pc:sldMasterMkLst>
          <pc:docMk/>
          <pc:sldMasterMk cId="0" sldId="2147483648"/>
        </pc:sldMasterMkLst>
        <pc:spChg chg="mod">
          <ac:chgData name="Fake Test User" userId="SID-0" providerId="Test" clId="FakeClientId" dt="2021-08-04T08:27:50.760" v="5" actId="790"/>
          <ac:spMkLst>
            <pc:docMk/>
            <pc:sldMasterMk cId="0" sldId="2147483648"/>
            <ac:spMk id="2" creationId="{00000000-0000-0000-0000-000000000000}"/>
          </ac:spMkLst>
        </pc:spChg>
        <pc:spChg chg="mod">
          <ac:chgData name="Fake Test User" userId="SID-0" providerId="Test" clId="FakeClientId" dt="2021-08-04T08:27:50.760" v="5" actId="790"/>
          <ac:spMkLst>
            <pc:docMk/>
            <pc:sldMasterMk cId="0" sldId="2147483648"/>
            <ac:spMk id="3" creationId="{00000000-0000-0000-0000-000000000000}"/>
          </ac:spMkLst>
        </pc:spChg>
        <pc:spChg chg="mod">
          <ac:chgData name="Fake Test User" userId="SID-0" providerId="Test" clId="FakeClientId" dt="2021-08-04T08:27:50.760" v="5" actId="790"/>
          <ac:spMkLst>
            <pc:docMk/>
            <pc:sldMasterMk cId="0" sldId="2147483648"/>
            <ac:spMk id="4" creationId="{00000000-0000-0000-0000-000000000000}"/>
          </ac:spMkLst>
        </pc:spChg>
        <pc:spChg chg="mod">
          <ac:chgData name="Fake Test User" userId="SID-0" providerId="Test" clId="FakeClientId" dt="2021-08-04T08:27:50.760" v="5" actId="790"/>
          <ac:spMkLst>
            <pc:docMk/>
            <pc:sldMasterMk cId="0" sldId="2147483648"/>
            <ac:spMk id="5" creationId="{00000000-0000-0000-0000-000000000000}"/>
          </ac:spMkLst>
        </pc:spChg>
        <pc:spChg chg="mod">
          <ac:chgData name="Fake Test User" userId="SID-0" providerId="Test" clId="FakeClientId" dt="2021-08-04T08:27:50.760" v="5" actId="790"/>
          <ac:spMkLst>
            <pc:docMk/>
            <pc:sldMasterMk cId="0" sldId="2147483648"/>
            <ac:spMk id="6" creationId="{00000000-0000-0000-0000-000000000000}"/>
          </ac:spMkLst>
        </pc:spChg>
        <pc:sldLayoutChg chg="modSp mod">
          <pc:chgData name="Fake Test User" userId="SID-0" providerId="Test" clId="FakeClientId" dt="2021-08-04T08:27:54.932" v="6" actId="790"/>
          <pc:sldLayoutMkLst>
            <pc:docMk/>
            <pc:sldMasterMk cId="0" sldId="2147483648"/>
            <pc:sldLayoutMk cId="0" sldId="2147483649"/>
          </pc:sldLayoutMkLst>
          <pc:spChg chg="mod">
            <ac:chgData name="Fake Test User" userId="SID-0" providerId="Test" clId="FakeClientId" dt="2021-08-04T08:27:54.932" v="6" actId="790"/>
            <ac:spMkLst>
              <pc:docMk/>
              <pc:sldMasterMk cId="0" sldId="2147483648"/>
              <pc:sldLayoutMk cId="0" sldId="2147483649"/>
              <ac:spMk id="2" creationId="{00000000-0000-0000-0000-000000000000}"/>
            </ac:spMkLst>
          </pc:spChg>
          <pc:spChg chg="mod">
            <ac:chgData name="Fake Test User" userId="SID-0" providerId="Test" clId="FakeClientId" dt="2021-08-04T08:27:54.932" v="6" actId="790"/>
            <ac:spMkLst>
              <pc:docMk/>
              <pc:sldMasterMk cId="0" sldId="2147483648"/>
              <pc:sldLayoutMk cId="0" sldId="2147483649"/>
              <ac:spMk id="3" creationId="{00000000-0000-0000-0000-000000000000}"/>
            </ac:spMkLst>
          </pc:spChg>
          <pc:spChg chg="mod">
            <ac:chgData name="Fake Test User" userId="SID-0" providerId="Test" clId="FakeClientId" dt="2021-08-04T08:27:54.932" v="6" actId="790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  <pc:spChg chg="mod">
            <ac:chgData name="Fake Test User" userId="SID-0" providerId="Test" clId="FakeClientId" dt="2021-08-04T08:27:54.932" v="6" actId="790"/>
            <ac:spMkLst>
              <pc:docMk/>
              <pc:sldMasterMk cId="0" sldId="2147483648"/>
              <pc:sldLayoutMk cId="0" sldId="2147483649"/>
              <ac:spMk id="5" creationId="{00000000-0000-0000-0000-000000000000}"/>
            </ac:spMkLst>
          </pc:spChg>
          <pc:spChg chg="mod">
            <ac:chgData name="Fake Test User" userId="SID-0" providerId="Test" clId="FakeClientId" dt="2021-08-04T08:27:54.932" v="6" actId="790"/>
            <ac:spMkLst>
              <pc:docMk/>
              <pc:sldMasterMk cId="0" sldId="2147483648"/>
              <pc:sldLayoutMk cId="0" sldId="2147483649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4T08:27:58.478" v="7" actId="790"/>
          <pc:sldLayoutMkLst>
            <pc:docMk/>
            <pc:sldMasterMk cId="0" sldId="2147483648"/>
            <pc:sldLayoutMk cId="0" sldId="2147483650"/>
          </pc:sldLayoutMkLst>
          <pc:spChg chg="mod">
            <ac:chgData name="Fake Test User" userId="SID-0" providerId="Test" clId="FakeClientId" dt="2021-08-04T08:27:58.478" v="7" actId="790"/>
            <ac:spMkLst>
              <pc:docMk/>
              <pc:sldMasterMk cId="0" sldId="2147483648"/>
              <pc:sldLayoutMk cId="0" sldId="2147483650"/>
              <ac:spMk id="2" creationId="{00000000-0000-0000-0000-000000000000}"/>
            </ac:spMkLst>
          </pc:spChg>
          <pc:spChg chg="mod">
            <ac:chgData name="Fake Test User" userId="SID-0" providerId="Test" clId="FakeClientId" dt="2021-08-04T08:27:58.478" v="7" actId="790"/>
            <ac:spMkLst>
              <pc:docMk/>
              <pc:sldMasterMk cId="0" sldId="2147483648"/>
              <pc:sldLayoutMk cId="0" sldId="2147483650"/>
              <ac:spMk id="3" creationId="{00000000-0000-0000-0000-000000000000}"/>
            </ac:spMkLst>
          </pc:spChg>
          <pc:spChg chg="mod">
            <ac:chgData name="Fake Test User" userId="SID-0" providerId="Test" clId="FakeClientId" dt="2021-08-04T08:27:58.478" v="7" actId="790"/>
            <ac:spMkLst>
              <pc:docMk/>
              <pc:sldMasterMk cId="0" sldId="2147483648"/>
              <pc:sldLayoutMk cId="0" sldId="2147483650"/>
              <ac:spMk id="4" creationId="{00000000-0000-0000-0000-000000000000}"/>
            </ac:spMkLst>
          </pc:spChg>
          <pc:spChg chg="mod">
            <ac:chgData name="Fake Test User" userId="SID-0" providerId="Test" clId="FakeClientId" dt="2021-08-04T08:27:58.478" v="7" actId="790"/>
            <ac:spMkLst>
              <pc:docMk/>
              <pc:sldMasterMk cId="0" sldId="2147483648"/>
              <pc:sldLayoutMk cId="0" sldId="2147483650"/>
              <ac:spMk id="5" creationId="{00000000-0000-0000-0000-000000000000}"/>
            </ac:spMkLst>
          </pc:spChg>
          <pc:spChg chg="mod">
            <ac:chgData name="Fake Test User" userId="SID-0" providerId="Test" clId="FakeClientId" dt="2021-08-04T08:27:58.478" v="7" actId="790"/>
            <ac:spMkLst>
              <pc:docMk/>
              <pc:sldMasterMk cId="0" sldId="2147483648"/>
              <pc:sldLayoutMk cId="0" sldId="2147483650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4T08:28:02.213" v="8" actId="790"/>
          <pc:sldLayoutMkLst>
            <pc:docMk/>
            <pc:sldMasterMk cId="0" sldId="2147483648"/>
            <pc:sldLayoutMk cId="0" sldId="2147483651"/>
          </pc:sldLayoutMkLst>
          <pc:spChg chg="mod">
            <ac:chgData name="Fake Test User" userId="SID-0" providerId="Test" clId="FakeClientId" dt="2021-08-04T08:28:02.213" v="8" actId="790"/>
            <ac:spMkLst>
              <pc:docMk/>
              <pc:sldMasterMk cId="0" sldId="2147483648"/>
              <pc:sldLayoutMk cId="0" sldId="2147483651"/>
              <ac:spMk id="2" creationId="{00000000-0000-0000-0000-000000000000}"/>
            </ac:spMkLst>
          </pc:spChg>
          <pc:spChg chg="mod">
            <ac:chgData name="Fake Test User" userId="SID-0" providerId="Test" clId="FakeClientId" dt="2021-08-04T08:28:02.213" v="8" actId="790"/>
            <ac:spMkLst>
              <pc:docMk/>
              <pc:sldMasterMk cId="0" sldId="2147483648"/>
              <pc:sldLayoutMk cId="0" sldId="2147483651"/>
              <ac:spMk id="3" creationId="{00000000-0000-0000-0000-000000000000}"/>
            </ac:spMkLst>
          </pc:spChg>
          <pc:spChg chg="mod">
            <ac:chgData name="Fake Test User" userId="SID-0" providerId="Test" clId="FakeClientId" dt="2021-08-04T08:28:02.213" v="8" actId="790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  <pc:spChg chg="mod">
            <ac:chgData name="Fake Test User" userId="SID-0" providerId="Test" clId="FakeClientId" dt="2021-08-04T08:28:02.213" v="8" actId="790"/>
            <ac:spMkLst>
              <pc:docMk/>
              <pc:sldMasterMk cId="0" sldId="2147483648"/>
              <pc:sldLayoutMk cId="0" sldId="2147483651"/>
              <ac:spMk id="5" creationId="{00000000-0000-0000-0000-000000000000}"/>
            </ac:spMkLst>
          </pc:spChg>
          <pc:spChg chg="mod">
            <ac:chgData name="Fake Test User" userId="SID-0" providerId="Test" clId="FakeClientId" dt="2021-08-04T08:28:02.213" v="8" actId="790"/>
            <ac:spMkLst>
              <pc:docMk/>
              <pc:sldMasterMk cId="0" sldId="2147483648"/>
              <pc:sldLayoutMk cId="0" sldId="2147483651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4T08:28:08.572" v="9" actId="790"/>
          <pc:sldLayoutMkLst>
            <pc:docMk/>
            <pc:sldMasterMk cId="0" sldId="2147483648"/>
            <pc:sldLayoutMk cId="0" sldId="2147483652"/>
          </pc:sldLayoutMkLst>
          <pc:spChg chg="mod">
            <ac:chgData name="Fake Test User" userId="SID-0" providerId="Test" clId="FakeClientId" dt="2021-08-04T08:28:08.572" v="9" actId="790"/>
            <ac:spMkLst>
              <pc:docMk/>
              <pc:sldMasterMk cId="0" sldId="2147483648"/>
              <pc:sldLayoutMk cId="0" sldId="2147483652"/>
              <ac:spMk id="2" creationId="{00000000-0000-0000-0000-000000000000}"/>
            </ac:spMkLst>
          </pc:spChg>
          <pc:spChg chg="mod">
            <ac:chgData name="Fake Test User" userId="SID-0" providerId="Test" clId="FakeClientId" dt="2021-08-04T08:28:08.572" v="9" actId="790"/>
            <ac:spMkLst>
              <pc:docMk/>
              <pc:sldMasterMk cId="0" sldId="2147483648"/>
              <pc:sldLayoutMk cId="0" sldId="2147483652"/>
              <ac:spMk id="3" creationId="{00000000-0000-0000-0000-000000000000}"/>
            </ac:spMkLst>
          </pc:spChg>
          <pc:spChg chg="mod">
            <ac:chgData name="Fake Test User" userId="SID-0" providerId="Test" clId="FakeClientId" dt="2021-08-04T08:28:08.572" v="9" actId="790"/>
            <ac:spMkLst>
              <pc:docMk/>
              <pc:sldMasterMk cId="0" sldId="2147483648"/>
              <pc:sldLayoutMk cId="0" sldId="2147483652"/>
              <ac:spMk id="4" creationId="{00000000-0000-0000-0000-000000000000}"/>
            </ac:spMkLst>
          </pc:spChg>
          <pc:spChg chg="mod">
            <ac:chgData name="Fake Test User" userId="SID-0" providerId="Test" clId="FakeClientId" dt="2021-08-04T08:28:08.572" v="9" actId="790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  <pc:spChg chg="mod">
            <ac:chgData name="Fake Test User" userId="SID-0" providerId="Test" clId="FakeClientId" dt="2021-08-04T08:28:08.572" v="9" actId="790"/>
            <ac:spMkLst>
              <pc:docMk/>
              <pc:sldMasterMk cId="0" sldId="2147483648"/>
              <pc:sldLayoutMk cId="0" sldId="2147483652"/>
              <ac:spMk id="6" creationId="{00000000-0000-0000-0000-000000000000}"/>
            </ac:spMkLst>
          </pc:spChg>
          <pc:spChg chg="mod">
            <ac:chgData name="Fake Test User" userId="SID-0" providerId="Test" clId="FakeClientId" dt="2021-08-04T08:28:08.572" v="9" actId="790"/>
            <ac:spMkLst>
              <pc:docMk/>
              <pc:sldMasterMk cId="0" sldId="2147483648"/>
              <pc:sldLayoutMk cId="0" sldId="2147483652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4T08:28:12.525" v="10" actId="790"/>
          <pc:sldLayoutMkLst>
            <pc:docMk/>
            <pc:sldMasterMk cId="0" sldId="2147483648"/>
            <pc:sldLayoutMk cId="0" sldId="2147483653"/>
          </pc:sldLayoutMkLst>
          <pc:spChg chg="mod">
            <ac:chgData name="Fake Test User" userId="SID-0" providerId="Test" clId="FakeClientId" dt="2021-08-04T08:28:12.525" v="10" actId="790"/>
            <ac:spMkLst>
              <pc:docMk/>
              <pc:sldMasterMk cId="0" sldId="2147483648"/>
              <pc:sldLayoutMk cId="0" sldId="2147483653"/>
              <ac:spMk id="2" creationId="{00000000-0000-0000-0000-000000000000}"/>
            </ac:spMkLst>
          </pc:spChg>
          <pc:spChg chg="mod">
            <ac:chgData name="Fake Test User" userId="SID-0" providerId="Test" clId="FakeClientId" dt="2021-08-04T08:28:12.525" v="10" actId="790"/>
            <ac:spMkLst>
              <pc:docMk/>
              <pc:sldMasterMk cId="0" sldId="2147483648"/>
              <pc:sldLayoutMk cId="0" sldId="2147483653"/>
              <ac:spMk id="3" creationId="{00000000-0000-0000-0000-000000000000}"/>
            </ac:spMkLst>
          </pc:spChg>
          <pc:spChg chg="mod">
            <ac:chgData name="Fake Test User" userId="SID-0" providerId="Test" clId="FakeClientId" dt="2021-08-04T08:28:12.525" v="10" actId="790"/>
            <ac:spMkLst>
              <pc:docMk/>
              <pc:sldMasterMk cId="0" sldId="2147483648"/>
              <pc:sldLayoutMk cId="0" sldId="2147483653"/>
              <ac:spMk id="4" creationId="{00000000-0000-0000-0000-000000000000}"/>
            </ac:spMkLst>
          </pc:spChg>
          <pc:spChg chg="mod">
            <ac:chgData name="Fake Test User" userId="SID-0" providerId="Test" clId="FakeClientId" dt="2021-08-04T08:28:12.525" v="10" actId="790"/>
            <ac:spMkLst>
              <pc:docMk/>
              <pc:sldMasterMk cId="0" sldId="2147483648"/>
              <pc:sldLayoutMk cId="0" sldId="2147483653"/>
              <ac:spMk id="5" creationId="{00000000-0000-0000-0000-000000000000}"/>
            </ac:spMkLst>
          </pc:spChg>
          <pc:spChg chg="mod">
            <ac:chgData name="Fake Test User" userId="SID-0" providerId="Test" clId="FakeClientId" dt="2021-08-04T08:28:12.525" v="10" actId="790"/>
            <ac:spMkLst>
              <pc:docMk/>
              <pc:sldMasterMk cId="0" sldId="2147483648"/>
              <pc:sldLayoutMk cId="0" sldId="2147483653"/>
              <ac:spMk id="6" creationId="{00000000-0000-0000-0000-000000000000}"/>
            </ac:spMkLst>
          </pc:spChg>
          <pc:spChg chg="mod">
            <ac:chgData name="Fake Test User" userId="SID-0" providerId="Test" clId="FakeClientId" dt="2021-08-04T08:28:12.525" v="10" actId="790"/>
            <ac:spMkLst>
              <pc:docMk/>
              <pc:sldMasterMk cId="0" sldId="2147483648"/>
              <pc:sldLayoutMk cId="0" sldId="2147483653"/>
              <ac:spMk id="7" creationId="{00000000-0000-0000-0000-000000000000}"/>
            </ac:spMkLst>
          </pc:spChg>
          <pc:spChg chg="mod">
            <ac:chgData name="Fake Test User" userId="SID-0" providerId="Test" clId="FakeClientId" dt="2021-08-04T08:28:12.525" v="10" actId="790"/>
            <ac:spMkLst>
              <pc:docMk/>
              <pc:sldMasterMk cId="0" sldId="2147483648"/>
              <pc:sldLayoutMk cId="0" sldId="2147483653"/>
              <ac:spMk id="8" creationId="{00000000-0000-0000-0000-000000000000}"/>
            </ac:spMkLst>
          </pc:spChg>
          <pc:spChg chg="mod">
            <ac:chgData name="Fake Test User" userId="SID-0" providerId="Test" clId="FakeClientId" dt="2021-08-04T08:28:12.525" v="10" actId="790"/>
            <ac:spMkLst>
              <pc:docMk/>
              <pc:sldMasterMk cId="0" sldId="2147483648"/>
              <pc:sldLayoutMk cId="0" sldId="2147483653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4T08:28:16.604" v="11" actId="790"/>
          <pc:sldLayoutMkLst>
            <pc:docMk/>
            <pc:sldMasterMk cId="0" sldId="2147483648"/>
            <pc:sldLayoutMk cId="0" sldId="2147483654"/>
          </pc:sldLayoutMkLst>
          <pc:spChg chg="mod">
            <ac:chgData name="Fake Test User" userId="SID-0" providerId="Test" clId="FakeClientId" dt="2021-08-04T08:28:16.604" v="11" actId="790"/>
            <ac:spMkLst>
              <pc:docMk/>
              <pc:sldMasterMk cId="0" sldId="2147483648"/>
              <pc:sldLayoutMk cId="0" sldId="2147483654"/>
              <ac:spMk id="2" creationId="{00000000-0000-0000-0000-000000000000}"/>
            </ac:spMkLst>
          </pc:spChg>
          <pc:spChg chg="mod">
            <ac:chgData name="Fake Test User" userId="SID-0" providerId="Test" clId="FakeClientId" dt="2021-08-04T08:28:16.604" v="11" actId="790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  <pc:spChg chg="mod">
            <ac:chgData name="Fake Test User" userId="SID-0" providerId="Test" clId="FakeClientId" dt="2021-08-04T08:28:16.604" v="11" actId="790"/>
            <ac:spMkLst>
              <pc:docMk/>
              <pc:sldMasterMk cId="0" sldId="2147483648"/>
              <pc:sldLayoutMk cId="0" sldId="2147483654"/>
              <ac:spMk id="4" creationId="{00000000-0000-0000-0000-000000000000}"/>
            </ac:spMkLst>
          </pc:spChg>
          <pc:spChg chg="mod">
            <ac:chgData name="Fake Test User" userId="SID-0" providerId="Test" clId="FakeClientId" dt="2021-08-04T08:28:16.604" v="11" actId="790"/>
            <ac:spMkLst>
              <pc:docMk/>
              <pc:sldMasterMk cId="0" sldId="2147483648"/>
              <pc:sldLayoutMk cId="0" sldId="2147483654"/>
              <ac:spMk id="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4T08:28:20.322" v="12" actId="790"/>
          <pc:sldLayoutMkLst>
            <pc:docMk/>
            <pc:sldMasterMk cId="0" sldId="2147483648"/>
            <pc:sldLayoutMk cId="0" sldId="2147483655"/>
          </pc:sldLayoutMkLst>
          <pc:spChg chg="mod">
            <ac:chgData name="Fake Test User" userId="SID-0" providerId="Test" clId="FakeClientId" dt="2021-08-04T08:28:20.322" v="12" actId="790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  <pc:spChg chg="mod">
            <ac:chgData name="Fake Test User" userId="SID-0" providerId="Test" clId="FakeClientId" dt="2021-08-04T08:28:20.322" v="12" actId="790"/>
            <ac:spMkLst>
              <pc:docMk/>
              <pc:sldMasterMk cId="0" sldId="2147483648"/>
              <pc:sldLayoutMk cId="0" sldId="2147483655"/>
              <ac:spMk id="3" creationId="{00000000-0000-0000-0000-000000000000}"/>
            </ac:spMkLst>
          </pc:spChg>
          <pc:spChg chg="mod">
            <ac:chgData name="Fake Test User" userId="SID-0" providerId="Test" clId="FakeClientId" dt="2021-08-04T08:28:20.322" v="12" actId="790"/>
            <ac:spMkLst>
              <pc:docMk/>
              <pc:sldMasterMk cId="0" sldId="2147483648"/>
              <pc:sldLayoutMk cId="0" sldId="2147483655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4T08:28:24.400" v="13" actId="790"/>
          <pc:sldLayoutMkLst>
            <pc:docMk/>
            <pc:sldMasterMk cId="0" sldId="2147483648"/>
            <pc:sldLayoutMk cId="0" sldId="2147483656"/>
          </pc:sldLayoutMkLst>
          <pc:spChg chg="mod">
            <ac:chgData name="Fake Test User" userId="SID-0" providerId="Test" clId="FakeClientId" dt="2021-08-04T08:28:24.400" v="13" actId="790"/>
            <ac:spMkLst>
              <pc:docMk/>
              <pc:sldMasterMk cId="0" sldId="2147483648"/>
              <pc:sldLayoutMk cId="0" sldId="2147483656"/>
              <ac:spMk id="2" creationId="{00000000-0000-0000-0000-000000000000}"/>
            </ac:spMkLst>
          </pc:spChg>
          <pc:spChg chg="mod">
            <ac:chgData name="Fake Test User" userId="SID-0" providerId="Test" clId="FakeClientId" dt="2021-08-04T08:28:24.400" v="13" actId="790"/>
            <ac:spMkLst>
              <pc:docMk/>
              <pc:sldMasterMk cId="0" sldId="2147483648"/>
              <pc:sldLayoutMk cId="0" sldId="2147483656"/>
              <ac:spMk id="3" creationId="{00000000-0000-0000-0000-000000000000}"/>
            </ac:spMkLst>
          </pc:spChg>
          <pc:spChg chg="mod">
            <ac:chgData name="Fake Test User" userId="SID-0" providerId="Test" clId="FakeClientId" dt="2021-08-04T08:28:24.400" v="13" actId="790"/>
            <ac:spMkLst>
              <pc:docMk/>
              <pc:sldMasterMk cId="0" sldId="2147483648"/>
              <pc:sldLayoutMk cId="0" sldId="2147483656"/>
              <ac:spMk id="4" creationId="{00000000-0000-0000-0000-000000000000}"/>
            </ac:spMkLst>
          </pc:spChg>
          <pc:spChg chg="mod">
            <ac:chgData name="Fake Test User" userId="SID-0" providerId="Test" clId="FakeClientId" dt="2021-08-04T08:28:24.400" v="13" actId="790"/>
            <ac:spMkLst>
              <pc:docMk/>
              <pc:sldMasterMk cId="0" sldId="2147483648"/>
              <pc:sldLayoutMk cId="0" sldId="2147483656"/>
              <ac:spMk id="5" creationId="{00000000-0000-0000-0000-000000000000}"/>
            </ac:spMkLst>
          </pc:spChg>
          <pc:spChg chg="mod">
            <ac:chgData name="Fake Test User" userId="SID-0" providerId="Test" clId="FakeClientId" dt="2021-08-04T08:28:24.400" v="13" actId="790"/>
            <ac:spMkLst>
              <pc:docMk/>
              <pc:sldMasterMk cId="0" sldId="2147483648"/>
              <pc:sldLayoutMk cId="0" sldId="2147483656"/>
              <ac:spMk id="6" creationId="{00000000-0000-0000-0000-000000000000}"/>
            </ac:spMkLst>
          </pc:spChg>
          <pc:spChg chg="mod">
            <ac:chgData name="Fake Test User" userId="SID-0" providerId="Test" clId="FakeClientId" dt="2021-08-04T08:28:24.400" v="13" actId="790"/>
            <ac:spMkLst>
              <pc:docMk/>
              <pc:sldMasterMk cId="0" sldId="2147483648"/>
              <pc:sldLayoutMk cId="0" sldId="2147483656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4T08:28:33.900" v="15" actId="790"/>
          <pc:sldLayoutMkLst>
            <pc:docMk/>
            <pc:sldMasterMk cId="0" sldId="2147483648"/>
            <pc:sldLayoutMk cId="0" sldId="2147483657"/>
          </pc:sldLayoutMkLst>
          <pc:spChg chg="mod">
            <ac:chgData name="Fake Test User" userId="SID-0" providerId="Test" clId="FakeClientId" dt="2021-08-04T08:28:33.900" v="15" actId="790"/>
            <ac:spMkLst>
              <pc:docMk/>
              <pc:sldMasterMk cId="0" sldId="2147483648"/>
              <pc:sldLayoutMk cId="0" sldId="2147483657"/>
              <ac:spMk id="2" creationId="{00000000-0000-0000-0000-000000000000}"/>
            </ac:spMkLst>
          </pc:spChg>
          <pc:spChg chg="mod">
            <ac:chgData name="Fake Test User" userId="SID-0" providerId="Test" clId="FakeClientId" dt="2021-08-04T08:28:33.900" v="15" actId="790"/>
            <ac:spMkLst>
              <pc:docMk/>
              <pc:sldMasterMk cId="0" sldId="2147483648"/>
              <pc:sldLayoutMk cId="0" sldId="2147483657"/>
              <ac:spMk id="3" creationId="{00000000-0000-0000-0000-000000000000}"/>
            </ac:spMkLst>
          </pc:spChg>
          <pc:spChg chg="mod">
            <ac:chgData name="Fake Test User" userId="SID-0" providerId="Test" clId="FakeClientId" dt="2021-08-04T08:28:33.900" v="15" actId="790"/>
            <ac:spMkLst>
              <pc:docMk/>
              <pc:sldMasterMk cId="0" sldId="2147483648"/>
              <pc:sldLayoutMk cId="0" sldId="2147483657"/>
              <ac:spMk id="4" creationId="{00000000-0000-0000-0000-000000000000}"/>
            </ac:spMkLst>
          </pc:spChg>
          <pc:spChg chg="mod">
            <ac:chgData name="Fake Test User" userId="SID-0" providerId="Test" clId="FakeClientId" dt="2021-08-04T08:28:33.900" v="15" actId="790"/>
            <ac:spMkLst>
              <pc:docMk/>
              <pc:sldMasterMk cId="0" sldId="2147483648"/>
              <pc:sldLayoutMk cId="0" sldId="2147483657"/>
              <ac:spMk id="5" creationId="{00000000-0000-0000-0000-000000000000}"/>
            </ac:spMkLst>
          </pc:spChg>
          <pc:spChg chg="mod">
            <ac:chgData name="Fake Test User" userId="SID-0" providerId="Test" clId="FakeClientId" dt="2021-08-04T08:28:33.900" v="15" actId="790"/>
            <ac:spMkLst>
              <pc:docMk/>
              <pc:sldMasterMk cId="0" sldId="2147483648"/>
              <pc:sldLayoutMk cId="0" sldId="2147483657"/>
              <ac:spMk id="6" creationId="{00000000-0000-0000-0000-000000000000}"/>
            </ac:spMkLst>
          </pc:spChg>
          <pc:spChg chg="mod">
            <ac:chgData name="Fake Test User" userId="SID-0" providerId="Test" clId="FakeClientId" dt="2021-08-04T08:28:33.900" v="15" actId="790"/>
            <ac:spMkLst>
              <pc:docMk/>
              <pc:sldMasterMk cId="0" sldId="2147483648"/>
              <pc:sldLayoutMk cId="0" sldId="2147483657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4T08:28:58.541" v="21" actId="790"/>
          <pc:sldLayoutMkLst>
            <pc:docMk/>
            <pc:sldMasterMk cId="0" sldId="2147483648"/>
            <pc:sldLayoutMk cId="0" sldId="2147483658"/>
          </pc:sldLayoutMkLst>
          <pc:spChg chg="mod">
            <ac:chgData name="Fake Test User" userId="SID-0" providerId="Test" clId="FakeClientId" dt="2021-08-04T08:28:58.541" v="21" actId="790"/>
            <ac:spMkLst>
              <pc:docMk/>
              <pc:sldMasterMk cId="0" sldId="2147483648"/>
              <pc:sldLayoutMk cId="0" sldId="2147483658"/>
              <ac:spMk id="3" creationId="{00000000-0000-0000-0000-000000000000}"/>
            </ac:spMkLst>
          </pc:spChg>
          <pc:spChg chg="mod">
            <ac:chgData name="Fake Test User" userId="SID-0" providerId="Test" clId="FakeClientId" dt="2021-08-04T08:28:58.541" v="21" actId="790"/>
            <ac:spMkLst>
              <pc:docMk/>
              <pc:sldMasterMk cId="0" sldId="2147483648"/>
              <pc:sldLayoutMk cId="0" sldId="2147483658"/>
              <ac:spMk id="4" creationId="{00000000-0000-0000-0000-000000000000}"/>
            </ac:spMkLst>
          </pc:spChg>
          <pc:spChg chg="mod">
            <ac:chgData name="Fake Test User" userId="SID-0" providerId="Test" clId="FakeClientId" dt="2021-08-04T08:28:58.541" v="21" actId="790"/>
            <ac:spMkLst>
              <pc:docMk/>
              <pc:sldMasterMk cId="0" sldId="2147483648"/>
              <pc:sldLayoutMk cId="0" sldId="2147483658"/>
              <ac:spMk id="5" creationId="{00000000-0000-0000-0000-000000000000}"/>
            </ac:spMkLst>
          </pc:spChg>
          <pc:spChg chg="mod">
            <ac:chgData name="Fake Test User" userId="SID-0" providerId="Test" clId="FakeClientId" dt="2021-08-04T08:28:58.541" v="21" actId="790"/>
            <ac:spMkLst>
              <pc:docMk/>
              <pc:sldMasterMk cId="0" sldId="2147483648"/>
              <pc:sldLayoutMk cId="0" sldId="2147483658"/>
              <ac:spMk id="6" creationId="{00000000-0000-0000-0000-000000000000}"/>
            </ac:spMkLst>
          </pc:spChg>
          <pc:spChg chg="mod">
            <ac:chgData name="Fake Test User" userId="SID-0" providerId="Test" clId="FakeClientId" dt="2021-08-04T08:28:58.541" v="21" actId="790"/>
            <ac:spMkLst>
              <pc:docMk/>
              <pc:sldMasterMk cId="0" sldId="2147483648"/>
              <pc:sldLayoutMk cId="0" sldId="2147483658"/>
              <ac:spMk id="8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4T08:29:02.072" v="22" actId="790"/>
          <pc:sldLayoutMkLst>
            <pc:docMk/>
            <pc:sldMasterMk cId="0" sldId="2147483648"/>
            <pc:sldLayoutMk cId="0" sldId="2147483659"/>
          </pc:sldLayoutMkLst>
          <pc:spChg chg="mod">
            <ac:chgData name="Fake Test User" userId="SID-0" providerId="Test" clId="FakeClientId" dt="2021-08-04T08:29:02.072" v="22" actId="790"/>
            <ac:spMkLst>
              <pc:docMk/>
              <pc:sldMasterMk cId="0" sldId="2147483648"/>
              <pc:sldLayoutMk cId="0" sldId="2147483659"/>
              <ac:spMk id="2" creationId="{00000000-0000-0000-0000-000000000000}"/>
            </ac:spMkLst>
          </pc:spChg>
          <pc:spChg chg="mod">
            <ac:chgData name="Fake Test User" userId="SID-0" providerId="Test" clId="FakeClientId" dt="2021-08-04T08:29:02.072" v="22" actId="790"/>
            <ac:spMkLst>
              <pc:docMk/>
              <pc:sldMasterMk cId="0" sldId="2147483648"/>
              <pc:sldLayoutMk cId="0" sldId="2147483659"/>
              <ac:spMk id="3" creationId="{00000000-0000-0000-0000-000000000000}"/>
            </ac:spMkLst>
          </pc:spChg>
          <pc:spChg chg="mod">
            <ac:chgData name="Fake Test User" userId="SID-0" providerId="Test" clId="FakeClientId" dt="2021-08-04T08:29:02.072" v="22" actId="790"/>
            <ac:spMkLst>
              <pc:docMk/>
              <pc:sldMasterMk cId="0" sldId="2147483648"/>
              <pc:sldLayoutMk cId="0" sldId="2147483659"/>
              <ac:spMk id="4" creationId="{00000000-0000-0000-0000-000000000000}"/>
            </ac:spMkLst>
          </pc:spChg>
          <pc:spChg chg="mod">
            <ac:chgData name="Fake Test User" userId="SID-0" providerId="Test" clId="FakeClientId" dt="2021-08-04T08:29:02.072" v="22" actId="790"/>
            <ac:spMkLst>
              <pc:docMk/>
              <pc:sldMasterMk cId="0" sldId="2147483648"/>
              <pc:sldLayoutMk cId="0" sldId="2147483659"/>
              <ac:spMk id="5" creationId="{00000000-0000-0000-0000-000000000000}"/>
            </ac:spMkLst>
          </pc:spChg>
          <pc:spChg chg="mod">
            <ac:chgData name="Fake Test User" userId="SID-0" providerId="Test" clId="FakeClientId" dt="2021-08-04T08:29:02.072" v="22" actId="790"/>
            <ac:spMkLst>
              <pc:docMk/>
              <pc:sldMasterMk cId="0" sldId="2147483648"/>
              <pc:sldLayoutMk cId="0" sldId="2147483659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4T08:28:30.072" v="14" actId="790"/>
          <pc:sldLayoutMkLst>
            <pc:docMk/>
            <pc:sldMasterMk cId="0" sldId="2147483648"/>
            <pc:sldLayoutMk cId="0" sldId="2147483660"/>
          </pc:sldLayoutMkLst>
          <pc:spChg chg="mod">
            <ac:chgData name="Fake Test User" userId="SID-0" providerId="Test" clId="FakeClientId" dt="2021-08-04T08:28:30.072" v="14" actId="790"/>
            <ac:spMkLst>
              <pc:docMk/>
              <pc:sldMasterMk cId="0" sldId="2147483648"/>
              <pc:sldLayoutMk cId="0" sldId="2147483660"/>
              <ac:spMk id="2" creationId="{00000000-0000-0000-0000-000000000000}"/>
            </ac:spMkLst>
          </pc:spChg>
          <pc:spChg chg="mod">
            <ac:chgData name="Fake Test User" userId="SID-0" providerId="Test" clId="FakeClientId" dt="2021-08-04T08:28:30.072" v="14" actId="790"/>
            <ac:spMkLst>
              <pc:docMk/>
              <pc:sldMasterMk cId="0" sldId="2147483648"/>
              <pc:sldLayoutMk cId="0" sldId="2147483660"/>
              <ac:spMk id="4" creationId="{00000000-0000-0000-0000-000000000000}"/>
            </ac:spMkLst>
          </pc:spChg>
          <pc:spChg chg="mod">
            <ac:chgData name="Fake Test User" userId="SID-0" providerId="Test" clId="FakeClientId" dt="2021-08-04T08:28:30.072" v="14" actId="790"/>
            <ac:spMkLst>
              <pc:docMk/>
              <pc:sldMasterMk cId="0" sldId="2147483648"/>
              <pc:sldLayoutMk cId="0" sldId="2147483660"/>
              <ac:spMk id="5" creationId="{00000000-0000-0000-0000-000000000000}"/>
            </ac:spMkLst>
          </pc:spChg>
          <pc:spChg chg="mod">
            <ac:chgData name="Fake Test User" userId="SID-0" providerId="Test" clId="FakeClientId" dt="2021-08-04T08:28:30.072" v="14" actId="790"/>
            <ac:spMkLst>
              <pc:docMk/>
              <pc:sldMasterMk cId="0" sldId="2147483648"/>
              <pc:sldLayoutMk cId="0" sldId="2147483660"/>
              <ac:spMk id="6" creationId="{00000000-0000-0000-0000-000000000000}"/>
            </ac:spMkLst>
          </pc:spChg>
          <pc:spChg chg="mod">
            <ac:chgData name="Fake Test User" userId="SID-0" providerId="Test" clId="FakeClientId" dt="2021-08-04T08:28:30.072" v="14" actId="790"/>
            <ac:spMkLst>
              <pc:docMk/>
              <pc:sldMasterMk cId="0" sldId="2147483648"/>
              <pc:sldLayoutMk cId="0" sldId="2147483660"/>
              <ac:spMk id="7" creationId="{00000000-0000-0000-0000-000000000000}"/>
            </ac:spMkLst>
          </pc:spChg>
          <pc:spChg chg="mod">
            <ac:chgData name="Fake Test User" userId="SID-0" providerId="Test" clId="FakeClientId" dt="2021-08-04T08:28:30.072" v="14" actId="790"/>
            <ac:spMkLst>
              <pc:docMk/>
              <pc:sldMasterMk cId="0" sldId="2147483648"/>
              <pc:sldLayoutMk cId="0" sldId="2147483660"/>
              <ac:spMk id="1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4T08:28:38.041" v="16" actId="790"/>
          <pc:sldLayoutMkLst>
            <pc:docMk/>
            <pc:sldMasterMk cId="0" sldId="2147483648"/>
            <pc:sldLayoutMk cId="0" sldId="2147483663"/>
          </pc:sldLayoutMkLst>
          <pc:spChg chg="mod">
            <ac:chgData name="Fake Test User" userId="SID-0" providerId="Test" clId="FakeClientId" dt="2021-08-04T08:28:38.041" v="16" actId="790"/>
            <ac:spMkLst>
              <pc:docMk/>
              <pc:sldMasterMk cId="0" sldId="2147483648"/>
              <pc:sldLayoutMk cId="0" sldId="2147483663"/>
              <ac:spMk id="2" creationId="{00000000-0000-0000-0000-000000000000}"/>
            </ac:spMkLst>
          </pc:spChg>
          <pc:spChg chg="mod">
            <ac:chgData name="Fake Test User" userId="SID-0" providerId="Test" clId="FakeClientId" dt="2021-08-04T08:28:38.041" v="16" actId="790"/>
            <ac:spMkLst>
              <pc:docMk/>
              <pc:sldMasterMk cId="0" sldId="2147483648"/>
              <pc:sldLayoutMk cId="0" sldId="2147483663"/>
              <ac:spMk id="3" creationId="{00000000-0000-0000-0000-000000000000}"/>
            </ac:spMkLst>
          </pc:spChg>
          <pc:spChg chg="mod">
            <ac:chgData name="Fake Test User" userId="SID-0" providerId="Test" clId="FakeClientId" dt="2021-08-04T08:28:38.041" v="16" actId="790"/>
            <ac:spMkLst>
              <pc:docMk/>
              <pc:sldMasterMk cId="0" sldId="2147483648"/>
              <pc:sldLayoutMk cId="0" sldId="2147483663"/>
              <ac:spMk id="4" creationId="{00000000-0000-0000-0000-000000000000}"/>
            </ac:spMkLst>
          </pc:spChg>
          <pc:spChg chg="mod">
            <ac:chgData name="Fake Test User" userId="SID-0" providerId="Test" clId="FakeClientId" dt="2021-08-04T08:28:38.041" v="16" actId="790"/>
            <ac:spMkLst>
              <pc:docMk/>
              <pc:sldMasterMk cId="0" sldId="2147483648"/>
              <pc:sldLayoutMk cId="0" sldId="2147483663"/>
              <ac:spMk id="5" creationId="{00000000-0000-0000-0000-000000000000}"/>
            </ac:spMkLst>
          </pc:spChg>
          <pc:spChg chg="mod">
            <ac:chgData name="Fake Test User" userId="SID-0" providerId="Test" clId="FakeClientId" dt="2021-08-04T08:28:38.041" v="16" actId="790"/>
            <ac:spMkLst>
              <pc:docMk/>
              <pc:sldMasterMk cId="0" sldId="2147483648"/>
              <pc:sldLayoutMk cId="0" sldId="2147483663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4T08:28:42.291" v="17" actId="790"/>
          <pc:sldLayoutMkLst>
            <pc:docMk/>
            <pc:sldMasterMk cId="0" sldId="2147483648"/>
            <pc:sldLayoutMk cId="0" sldId="2147483664"/>
          </pc:sldLayoutMkLst>
          <pc:spChg chg="mod">
            <ac:chgData name="Fake Test User" userId="SID-0" providerId="Test" clId="FakeClientId" dt="2021-08-04T08:28:42.291" v="17" actId="790"/>
            <ac:spMkLst>
              <pc:docMk/>
              <pc:sldMasterMk cId="0" sldId="2147483648"/>
              <pc:sldLayoutMk cId="0" sldId="2147483664"/>
              <ac:spMk id="2" creationId="{00000000-0000-0000-0000-000000000000}"/>
            </ac:spMkLst>
          </pc:spChg>
          <pc:spChg chg="mod">
            <ac:chgData name="Fake Test User" userId="SID-0" providerId="Test" clId="FakeClientId" dt="2021-08-04T08:28:42.291" v="17" actId="790"/>
            <ac:spMkLst>
              <pc:docMk/>
              <pc:sldMasterMk cId="0" sldId="2147483648"/>
              <pc:sldLayoutMk cId="0" sldId="2147483664"/>
              <ac:spMk id="3" creationId="{00000000-0000-0000-0000-000000000000}"/>
            </ac:spMkLst>
          </pc:spChg>
          <pc:spChg chg="mod">
            <ac:chgData name="Fake Test User" userId="SID-0" providerId="Test" clId="FakeClientId" dt="2021-08-04T08:28:42.291" v="17" actId="790"/>
            <ac:spMkLst>
              <pc:docMk/>
              <pc:sldMasterMk cId="0" sldId="2147483648"/>
              <pc:sldLayoutMk cId="0" sldId="2147483664"/>
              <ac:spMk id="4" creationId="{00000000-0000-0000-0000-000000000000}"/>
            </ac:spMkLst>
          </pc:spChg>
          <pc:spChg chg="mod">
            <ac:chgData name="Fake Test User" userId="SID-0" providerId="Test" clId="FakeClientId" dt="2021-08-04T08:28:42.291" v="17" actId="790"/>
            <ac:spMkLst>
              <pc:docMk/>
              <pc:sldMasterMk cId="0" sldId="2147483648"/>
              <pc:sldLayoutMk cId="0" sldId="2147483664"/>
              <ac:spMk id="5" creationId="{00000000-0000-0000-0000-000000000000}"/>
            </ac:spMkLst>
          </pc:spChg>
          <pc:spChg chg="mod">
            <ac:chgData name="Fake Test User" userId="SID-0" providerId="Test" clId="FakeClientId" dt="2021-08-04T08:28:42.291" v="17" actId="790"/>
            <ac:spMkLst>
              <pc:docMk/>
              <pc:sldMasterMk cId="0" sldId="2147483648"/>
              <pc:sldLayoutMk cId="0" sldId="2147483664"/>
              <ac:spMk id="6" creationId="{00000000-0000-0000-0000-000000000000}"/>
            </ac:spMkLst>
          </pc:spChg>
          <pc:spChg chg="mod">
            <ac:chgData name="Fake Test User" userId="SID-0" providerId="Test" clId="FakeClientId" dt="2021-08-04T08:28:42.291" v="17" actId="790"/>
            <ac:spMkLst>
              <pc:docMk/>
              <pc:sldMasterMk cId="0" sldId="2147483648"/>
              <pc:sldLayoutMk cId="0" sldId="2147483664"/>
              <ac:spMk id="10" creationId="{00000000-0000-0000-0000-000000000000}"/>
            </ac:spMkLst>
          </pc:spChg>
          <pc:spChg chg="mod">
            <ac:chgData name="Fake Test User" userId="SID-0" providerId="Test" clId="FakeClientId" dt="2021-08-04T08:28:42.291" v="17" actId="790"/>
            <ac:spMkLst>
              <pc:docMk/>
              <pc:sldMasterMk cId="0" sldId="2147483648"/>
              <pc:sldLayoutMk cId="0" sldId="2147483664"/>
              <ac:spMk id="11" creationId="{00000000-0000-0000-0000-000000000000}"/>
            </ac:spMkLst>
          </pc:spChg>
          <pc:spChg chg="mod">
            <ac:chgData name="Fake Test User" userId="SID-0" providerId="Test" clId="FakeClientId" dt="2021-08-04T08:28:42.291" v="17" actId="790"/>
            <ac:spMkLst>
              <pc:docMk/>
              <pc:sldMasterMk cId="0" sldId="2147483648"/>
              <pc:sldLayoutMk cId="0" sldId="2147483664"/>
              <ac:spMk id="1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4T08:28:46.885" v="18" actId="790"/>
          <pc:sldLayoutMkLst>
            <pc:docMk/>
            <pc:sldMasterMk cId="0" sldId="2147483648"/>
            <pc:sldLayoutMk cId="0" sldId="2147483665"/>
          </pc:sldLayoutMkLst>
          <pc:spChg chg="mod">
            <ac:chgData name="Fake Test User" userId="SID-0" providerId="Test" clId="FakeClientId" dt="2021-08-04T08:28:46.885" v="18" actId="790"/>
            <ac:spMkLst>
              <pc:docMk/>
              <pc:sldMasterMk cId="0" sldId="2147483648"/>
              <pc:sldLayoutMk cId="0" sldId="2147483665"/>
              <ac:spMk id="2" creationId="{00000000-0000-0000-0000-000000000000}"/>
            </ac:spMkLst>
          </pc:spChg>
          <pc:spChg chg="mod">
            <ac:chgData name="Fake Test User" userId="SID-0" providerId="Test" clId="FakeClientId" dt="2021-08-04T08:28:46.885" v="18" actId="790"/>
            <ac:spMkLst>
              <pc:docMk/>
              <pc:sldMasterMk cId="0" sldId="2147483648"/>
              <pc:sldLayoutMk cId="0" sldId="2147483665"/>
              <ac:spMk id="3" creationId="{00000000-0000-0000-0000-000000000000}"/>
            </ac:spMkLst>
          </pc:spChg>
          <pc:spChg chg="mod">
            <ac:chgData name="Fake Test User" userId="SID-0" providerId="Test" clId="FakeClientId" dt="2021-08-04T08:28:46.885" v="18" actId="790"/>
            <ac:spMkLst>
              <pc:docMk/>
              <pc:sldMasterMk cId="0" sldId="2147483648"/>
              <pc:sldLayoutMk cId="0" sldId="2147483665"/>
              <ac:spMk id="4" creationId="{00000000-0000-0000-0000-000000000000}"/>
            </ac:spMkLst>
          </pc:spChg>
          <pc:spChg chg="mod">
            <ac:chgData name="Fake Test User" userId="SID-0" providerId="Test" clId="FakeClientId" dt="2021-08-04T08:28:46.885" v="18" actId="790"/>
            <ac:spMkLst>
              <pc:docMk/>
              <pc:sldMasterMk cId="0" sldId="2147483648"/>
              <pc:sldLayoutMk cId="0" sldId="2147483665"/>
              <ac:spMk id="5" creationId="{00000000-0000-0000-0000-000000000000}"/>
            </ac:spMkLst>
          </pc:spChg>
          <pc:spChg chg="mod">
            <ac:chgData name="Fake Test User" userId="SID-0" providerId="Test" clId="FakeClientId" dt="2021-08-04T08:28:46.885" v="18" actId="790"/>
            <ac:spMkLst>
              <pc:docMk/>
              <pc:sldMasterMk cId="0" sldId="2147483648"/>
              <pc:sldLayoutMk cId="0" sldId="2147483665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4T08:28:54.979" v="20" actId="790"/>
          <pc:sldLayoutMkLst>
            <pc:docMk/>
            <pc:sldMasterMk cId="0" sldId="2147483648"/>
            <pc:sldLayoutMk cId="0" sldId="2147483667"/>
          </pc:sldLayoutMkLst>
          <pc:spChg chg="mod">
            <ac:chgData name="Fake Test User" userId="SID-0" providerId="Test" clId="FakeClientId" dt="2021-08-04T08:28:54.979" v="20" actId="790"/>
            <ac:spMkLst>
              <pc:docMk/>
              <pc:sldMasterMk cId="0" sldId="2147483648"/>
              <pc:sldLayoutMk cId="0" sldId="2147483667"/>
              <ac:spMk id="2" creationId="{00000000-0000-0000-0000-000000000000}"/>
            </ac:spMkLst>
          </pc:spChg>
          <pc:spChg chg="mod">
            <ac:chgData name="Fake Test User" userId="SID-0" providerId="Test" clId="FakeClientId" dt="2021-08-04T08:28:54.979" v="20" actId="790"/>
            <ac:spMkLst>
              <pc:docMk/>
              <pc:sldMasterMk cId="0" sldId="2147483648"/>
              <pc:sldLayoutMk cId="0" sldId="2147483667"/>
              <ac:spMk id="3" creationId="{00000000-0000-0000-0000-000000000000}"/>
            </ac:spMkLst>
          </pc:spChg>
          <pc:spChg chg="mod">
            <ac:chgData name="Fake Test User" userId="SID-0" providerId="Test" clId="FakeClientId" dt="2021-08-04T08:28:54.979" v="20" actId="790"/>
            <ac:spMkLst>
              <pc:docMk/>
              <pc:sldMasterMk cId="0" sldId="2147483648"/>
              <pc:sldLayoutMk cId="0" sldId="2147483667"/>
              <ac:spMk id="4" creationId="{00000000-0000-0000-0000-000000000000}"/>
            </ac:spMkLst>
          </pc:spChg>
          <pc:spChg chg="mod">
            <ac:chgData name="Fake Test User" userId="SID-0" providerId="Test" clId="FakeClientId" dt="2021-08-04T08:28:54.979" v="20" actId="790"/>
            <ac:spMkLst>
              <pc:docMk/>
              <pc:sldMasterMk cId="0" sldId="2147483648"/>
              <pc:sldLayoutMk cId="0" sldId="2147483667"/>
              <ac:spMk id="5" creationId="{00000000-0000-0000-0000-000000000000}"/>
            </ac:spMkLst>
          </pc:spChg>
          <pc:spChg chg="mod">
            <ac:chgData name="Fake Test User" userId="SID-0" providerId="Test" clId="FakeClientId" dt="2021-08-04T08:28:54.979" v="20" actId="790"/>
            <ac:spMkLst>
              <pc:docMk/>
              <pc:sldMasterMk cId="0" sldId="2147483648"/>
              <pc:sldLayoutMk cId="0" sldId="2147483667"/>
              <ac:spMk id="6" creationId="{00000000-0000-0000-0000-000000000000}"/>
            </ac:spMkLst>
          </pc:spChg>
          <pc:spChg chg="mod">
            <ac:chgData name="Fake Test User" userId="SID-0" providerId="Test" clId="FakeClientId" dt="2021-08-04T08:28:54.979" v="20" actId="790"/>
            <ac:spMkLst>
              <pc:docMk/>
              <pc:sldMasterMk cId="0" sldId="2147483648"/>
              <pc:sldLayoutMk cId="0" sldId="2147483667"/>
              <ac:spMk id="10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4T08:28:50.947" v="19" actId="790"/>
          <pc:sldLayoutMkLst>
            <pc:docMk/>
            <pc:sldMasterMk cId="0" sldId="2147483648"/>
            <pc:sldLayoutMk cId="0" sldId="2147483668"/>
          </pc:sldLayoutMkLst>
          <pc:spChg chg="mod">
            <ac:chgData name="Fake Test User" userId="SID-0" providerId="Test" clId="FakeClientId" dt="2021-08-04T08:28:50.947" v="19" actId="790"/>
            <ac:spMkLst>
              <pc:docMk/>
              <pc:sldMasterMk cId="0" sldId="2147483648"/>
              <pc:sldLayoutMk cId="0" sldId="2147483668"/>
              <ac:spMk id="3" creationId="{00000000-0000-0000-0000-000000000000}"/>
            </ac:spMkLst>
          </pc:spChg>
          <pc:spChg chg="mod">
            <ac:chgData name="Fake Test User" userId="SID-0" providerId="Test" clId="FakeClientId" dt="2021-08-04T08:28:50.947" v="19" actId="790"/>
            <ac:spMkLst>
              <pc:docMk/>
              <pc:sldMasterMk cId="0" sldId="2147483648"/>
              <pc:sldLayoutMk cId="0" sldId="2147483668"/>
              <ac:spMk id="4" creationId="{00000000-0000-0000-0000-000000000000}"/>
            </ac:spMkLst>
          </pc:spChg>
          <pc:spChg chg="mod">
            <ac:chgData name="Fake Test User" userId="SID-0" providerId="Test" clId="FakeClientId" dt="2021-08-04T08:28:50.947" v="19" actId="790"/>
            <ac:spMkLst>
              <pc:docMk/>
              <pc:sldMasterMk cId="0" sldId="2147483648"/>
              <pc:sldLayoutMk cId="0" sldId="2147483668"/>
              <ac:spMk id="5" creationId="{00000000-0000-0000-0000-000000000000}"/>
            </ac:spMkLst>
          </pc:spChg>
          <pc:spChg chg="mod">
            <ac:chgData name="Fake Test User" userId="SID-0" providerId="Test" clId="FakeClientId" dt="2021-08-04T08:28:50.947" v="19" actId="790"/>
            <ac:spMkLst>
              <pc:docMk/>
              <pc:sldMasterMk cId="0" sldId="2147483648"/>
              <pc:sldLayoutMk cId="0" sldId="2147483668"/>
              <ac:spMk id="6" creationId="{00000000-0000-0000-0000-000000000000}"/>
            </ac:spMkLst>
          </pc:spChg>
          <pc:spChg chg="mod">
            <ac:chgData name="Fake Test User" userId="SID-0" providerId="Test" clId="FakeClientId" dt="2021-08-04T08:28:50.947" v="19" actId="790"/>
            <ac:spMkLst>
              <pc:docMk/>
              <pc:sldMasterMk cId="0" sldId="2147483648"/>
              <pc:sldLayoutMk cId="0" sldId="2147483668"/>
              <ac:spMk id="10" creationId="{00000000-0000-0000-0000-000000000000}"/>
            </ac:spMkLst>
          </pc:spChg>
          <pc:spChg chg="mod">
            <ac:chgData name="Fake Test User" userId="SID-0" providerId="Test" clId="FakeClientId" dt="2021-08-04T08:28:50.947" v="19" actId="790"/>
            <ac:spMkLst>
              <pc:docMk/>
              <pc:sldMasterMk cId="0" sldId="2147483648"/>
              <pc:sldLayoutMk cId="0" sldId="2147483668"/>
              <ac:spMk id="13" creationId="{00000000-0000-0000-0000-000000000000}"/>
            </ac:spMkLst>
          </pc:spChg>
          <pc:spChg chg="mod">
            <ac:chgData name="Fake Test User" userId="SID-0" providerId="Test" clId="FakeClientId" dt="2021-08-04T08:28:50.947" v="19" actId="790"/>
            <ac:spMkLst>
              <pc:docMk/>
              <pc:sldMasterMk cId="0" sldId="2147483648"/>
              <pc:sldLayoutMk cId="0" sldId="2147483668"/>
              <ac:spMk id="14" creationId="{00000000-0000-0000-0000-000000000000}"/>
            </ac:spMkLst>
          </pc:spChg>
          <pc:spChg chg="mod">
            <ac:chgData name="Fake Test User" userId="SID-0" providerId="Test" clId="FakeClientId" dt="2021-08-04T08:28:50.947" v="19" actId="790"/>
            <ac:spMkLst>
              <pc:docMk/>
              <pc:sldMasterMk cId="0" sldId="2147483648"/>
              <pc:sldLayoutMk cId="0" sldId="2147483668"/>
              <ac:spMk id="16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>
            <a:extLst>
              <a:ext uri="{FF2B5EF4-FFF2-40B4-BE49-F238E27FC236}">
                <a16:creationId xmlns:a16="http://schemas.microsoft.com/office/drawing/2014/main" id="{E49DEB82-B3D8-40A1-89C0-BD5D292A486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objekt pre dátum 2">
            <a:extLst>
              <a:ext uri="{FF2B5EF4-FFF2-40B4-BE49-F238E27FC236}">
                <a16:creationId xmlns:a16="http://schemas.microsoft.com/office/drawing/2014/main" id="{134D3EA3-2283-4FDD-8C79-55450DD2945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8CF8FB-A440-4E21-920E-A41651FDC7D9}" type="datetimeFigureOut">
              <a:rPr lang="sk-SK" smtClean="0"/>
              <a:t>04.08.2021</a:t>
            </a:fld>
            <a:endParaRPr lang="sk-SK"/>
          </a:p>
        </p:txBody>
      </p:sp>
      <p:sp>
        <p:nvSpPr>
          <p:cNvPr id="4" name="Zástupný objekt pre pätu 3">
            <a:extLst>
              <a:ext uri="{FF2B5EF4-FFF2-40B4-BE49-F238E27FC236}">
                <a16:creationId xmlns:a16="http://schemas.microsoft.com/office/drawing/2014/main" id="{6D02EC8F-3E6C-4299-9A45-DCFABE74B5D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D4431849-9F83-42D1-8C7D-9B0CFC31122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1BD9CF-B4D5-4FB7-B7B8-40548828BA9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5759232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 noProof="0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2EC24F-5D2F-4F2C-BD8A-4F0F49CDC329}" type="datetimeFigureOut">
              <a:rPr lang="sk-SK" noProof="0" smtClean="0"/>
              <a:t>04.08.2021</a:t>
            </a:fld>
            <a:endParaRPr lang="sk-SK" noProof="0"/>
          </a:p>
        </p:txBody>
      </p:sp>
      <p:sp>
        <p:nvSpPr>
          <p:cNvPr id="4" name="Zástupný objekt pre obrázok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 noProof="0"/>
          </a:p>
        </p:txBody>
      </p:sp>
      <p:sp>
        <p:nvSpPr>
          <p:cNvPr id="5" name="Zástupný objekt pre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noProof="0"/>
              <a:t>Kliknutím upravíte štýly predlohy textu</a:t>
            </a:r>
          </a:p>
          <a:p>
            <a:pPr lvl="1"/>
            <a:r>
              <a:rPr lang="sk-SK" noProof="0"/>
              <a:t>Druhá úroveň</a:t>
            </a:r>
          </a:p>
          <a:p>
            <a:pPr lvl="2"/>
            <a:r>
              <a:rPr lang="sk-SK" noProof="0"/>
              <a:t>Tretia úroveň</a:t>
            </a:r>
          </a:p>
          <a:p>
            <a:pPr lvl="3"/>
            <a:r>
              <a:rPr lang="sk-SK" noProof="0"/>
              <a:t>Štvrtá úroveň</a:t>
            </a:r>
          </a:p>
          <a:p>
            <a:pPr lvl="4"/>
            <a:r>
              <a:rPr lang="sk-SK" noProof="0"/>
              <a:t>Piata úroveň</a:t>
            </a:r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 noProof="0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563EFB-32A8-4371-A419-B74553DB09C3}" type="slidenum">
              <a:rPr lang="sk-SK" noProof="0" smtClean="0"/>
              <a:t>‹#›</a:t>
            </a:fld>
            <a:endParaRPr lang="sk-SK" noProof="0"/>
          </a:p>
        </p:txBody>
      </p:sp>
    </p:spTree>
    <p:extLst>
      <p:ext uri="{BB962C8B-B14F-4D97-AF65-F5344CB8AC3E}">
        <p14:creationId xmlns:p14="http://schemas.microsoft.com/office/powerpoint/2010/main" val="176444680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563EFB-32A8-4371-A419-B74553DB09C3}" type="slidenum">
              <a:rPr lang="sk-SK" smtClean="0"/>
              <a:t>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52424312"/>
      </p:ext>
    </p:extLst>
  </p:cSld>
  <p:clrMapOvr>
    <a:masterClrMapping/>
  </p:clrMapOvr>
</p:notes>
</file>

<file path=ppt/slideLayouts/_rels/slideLayout1014.xml.rels>&#65279;<?xml version="1.0" encoding="utf-8"?><Relationships xmlns="http://schemas.openxmlformats.org/package/2006/relationships"><Relationship Type="http://schemas.openxmlformats.org/officeDocument/2006/relationships/image" Target="/ppt/media/image32.png" Id="rId2" /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image" Target="/ppt/media/image2.png" Id="rId2" /><Relationship Type="http://schemas.openxmlformats.org/officeDocument/2006/relationships/slideMaster" Target="/ppt/slideMasters/slideMaster11.xml" Id="rId1" /></Relationships>
</file>

<file path=ppt/slideLayouts/_rels/slideLayout1111.xml.rels>&#65279;<?xml version="1.0" encoding="utf-8"?><Relationships xmlns="http://schemas.openxmlformats.org/package/2006/relationships"><Relationship Type="http://schemas.openxmlformats.org/officeDocument/2006/relationships/image" Target="/ppt/media/image32.png" Id="rId2" /><Relationship Type="http://schemas.openxmlformats.org/officeDocument/2006/relationships/slideMaster" Target="/ppt/slideMasters/slideMaster11.xml" Id="rId1" /></Relationships>
</file>

<file path=ppt/slideLayouts/_rels/slideLayout126.xml.rels>&#65279;<?xml version="1.0" encoding="utf-8"?><Relationships xmlns="http://schemas.openxmlformats.org/package/2006/relationships"><Relationship Type="http://schemas.openxmlformats.org/officeDocument/2006/relationships/image" Target="/ppt/media/image32.png" Id="rId2" /><Relationship Type="http://schemas.openxmlformats.org/officeDocument/2006/relationships/slideMaster" Target="/ppt/slideMasters/slideMaster11.xml" Id="rId1" /></Relationships>
</file>

<file path=ppt/slideLayouts/_rels/slideLayout133.xml.rels>&#65279;<?xml version="1.0" encoding="utf-8"?><Relationships xmlns="http://schemas.openxmlformats.org/package/2006/relationships"><Relationship Type="http://schemas.openxmlformats.org/officeDocument/2006/relationships/image" Target="/ppt/media/image32.png" Id="rId2" /><Relationship Type="http://schemas.openxmlformats.org/officeDocument/2006/relationships/slideMaster" Target="/ppt/slideMasters/slideMaster11.xml" Id="rId1" /></Relationships>
</file>

<file path=ppt/slideLayouts/_rels/slideLayout1417.xml.rels>&#65279;<?xml version="1.0" encoding="utf-8"?><Relationships xmlns="http://schemas.openxmlformats.org/package/2006/relationships"><Relationship Type="http://schemas.openxmlformats.org/officeDocument/2006/relationships/image" Target="/ppt/media/image32.png" Id="rId2" /><Relationship Type="http://schemas.openxmlformats.org/officeDocument/2006/relationships/slideMaster" Target="/ppt/slideMasters/slideMaster11.xml" Id="rId1" /></Relationships>
</file>

<file path=ppt/slideLayouts/_rels/slideLayout1513.xml.rels>&#65279;<?xml version="1.0" encoding="utf-8"?><Relationships xmlns="http://schemas.openxmlformats.org/package/2006/relationships"><Relationship Type="http://schemas.openxmlformats.org/officeDocument/2006/relationships/image" Target="/ppt/media/image32.png" Id="rId2" /><Relationship Type="http://schemas.openxmlformats.org/officeDocument/2006/relationships/slideMaster" Target="/ppt/slideMasters/slideMaster11.xml" Id="rId1" /></Relationships>
</file>

<file path=ppt/slideLayouts/_rels/slideLayout169.xml.rels>&#65279;<?xml version="1.0" encoding="utf-8"?><Relationships xmlns="http://schemas.openxmlformats.org/package/2006/relationships"><Relationship Type="http://schemas.openxmlformats.org/officeDocument/2006/relationships/image" Target="/ppt/media/image32.png" Id="rId2" /><Relationship Type="http://schemas.openxmlformats.org/officeDocument/2006/relationships/slideMaster" Target="/ppt/slideMasters/slideMaster11.xml" Id="rId1" /></Relationships>
</file>

<file path=ppt/slideLayouts/_rels/slideLayout177.xml.rels>&#65279;<?xml version="1.0" encoding="utf-8"?><Relationships xmlns="http://schemas.openxmlformats.org/package/2006/relationships"><Relationship Type="http://schemas.openxmlformats.org/officeDocument/2006/relationships/image" Target="/ppt/media/image32.png" Id="rId2" /><Relationship Type="http://schemas.openxmlformats.org/officeDocument/2006/relationships/slideMaster" Target="/ppt/slideMasters/slideMaster11.xml" Id="rId1" /></Relationships>
</file>

<file path=ppt/slideLayouts/_rels/slideLayout28.xml.rels>&#65279;<?xml version="1.0" encoding="utf-8"?><Relationships xmlns="http://schemas.openxmlformats.org/package/2006/relationships"><Relationship Type="http://schemas.openxmlformats.org/officeDocument/2006/relationships/image" Target="/ppt/media/image32.png" Id="rId2" /><Relationship Type="http://schemas.openxmlformats.org/officeDocument/2006/relationships/slideMaster" Target="/ppt/slideMasters/slideMaster11.xml" Id="rId1" /></Relationships>
</file>

<file path=ppt/slideLayouts/_rels/slideLayout34.xml.rels>&#65279;<?xml version="1.0" encoding="utf-8"?><Relationships xmlns="http://schemas.openxmlformats.org/package/2006/relationships"><Relationship Type="http://schemas.openxmlformats.org/officeDocument/2006/relationships/image" Target="/ppt/media/image32.png" Id="rId2" /><Relationship Type="http://schemas.openxmlformats.org/officeDocument/2006/relationships/slideMaster" Target="/ppt/slideMasters/slideMaster11.xml" Id="rId1" /></Relationships>
</file>

<file path=ppt/slideLayouts/_rels/slideLayout415.xml.rels>&#65279;<?xml version="1.0" encoding="utf-8"?><Relationships xmlns="http://schemas.openxmlformats.org/package/2006/relationships"><Relationship Type="http://schemas.openxmlformats.org/officeDocument/2006/relationships/image" Target="/ppt/media/image32.png" Id="rId2" /><Relationship Type="http://schemas.openxmlformats.org/officeDocument/2006/relationships/slideMaster" Target="/ppt/slideMasters/slideMaster11.xml" Id="rId1" /></Relationships>
</file>

<file path=ppt/slideLayouts/_rels/slideLayout51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10.xml.rels>&#65279;<?xml version="1.0" encoding="utf-8"?><Relationships xmlns="http://schemas.openxmlformats.org/package/2006/relationships"><Relationship Type="http://schemas.openxmlformats.org/officeDocument/2006/relationships/image" Target="/ppt/media/image32.png" Id="rId2" /><Relationship Type="http://schemas.openxmlformats.org/officeDocument/2006/relationships/slideMaster" Target="/ppt/slideMasters/slideMaster11.xml" Id="rId1" /></Relationships>
</file>

<file path=ppt/slideLayouts/_rels/slideLayout75.xml.rels>&#65279;<?xml version="1.0" encoding="utf-8"?><Relationships xmlns="http://schemas.openxmlformats.org/package/2006/relationships"><Relationship Type="http://schemas.openxmlformats.org/officeDocument/2006/relationships/image" Target="/ppt/media/image32.png" Id="rId2" /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image" Target="/ppt/media/image32.png" Id="rId2" /><Relationship Type="http://schemas.openxmlformats.org/officeDocument/2006/relationships/slideMaster" Target="/ppt/slideMasters/slideMaster11.xml" Id="rId1" /></Relationships>
</file>

<file path=ppt/slideLayouts/_rels/slideLayout916.xml.rels>&#65279;<?xml version="1.0" encoding="utf-8"?><Relationships xmlns="http://schemas.openxmlformats.org/package/2006/relationships"><Relationship Type="http://schemas.openxmlformats.org/officeDocument/2006/relationships/image" Target="/ppt/media/image32.png" Id="rId2" /><Relationship Type="http://schemas.openxmlformats.org/officeDocument/2006/relationships/slideMaster" Target="/ppt/slideMasters/slideMaster11.xml" Id="rId1" /></Relationships>
</file>

<file path=ppt/slideLayouts/slideLayout10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ok s 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ok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685800" y="4732865"/>
            <a:ext cx="10131427" cy="566738"/>
          </a:xfrm>
        </p:spPr>
        <p:txBody>
          <a:bodyPr rtlCol="0" anchor="b">
            <a:normAutofit/>
          </a:bodyPr>
          <a:lstStyle>
            <a:lvl1pPr algn="l">
              <a:defRPr sz="2400" b="0"/>
            </a:lvl1pPr>
          </a:lstStyle>
          <a:p>
            <a:pPr rtl="0"/>
            <a:r>
              <a:rPr lang="sk-SK" noProof="0"/>
              <a:t>Kliknite sem a upravte štýl predlohy nadpisov</a:t>
            </a:r>
          </a:p>
        </p:txBody>
      </p:sp>
      <p:sp>
        <p:nvSpPr>
          <p:cNvPr id="3" name="Zástupný symbol obrázka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sk-SK" noProof="0"/>
              <a:t>Kliknutím na ikonu pridáte obrázok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 hasCustomPrompt="1"/>
          </p:nvPr>
        </p:nvSpPr>
        <p:spPr>
          <a:xfrm>
            <a:off x="685800" y="5299603"/>
            <a:ext cx="10131427" cy="493712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sk-SK" noProof="0"/>
              <a:t>Kliknutím upravíte štýly predlohy textu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482D4D7-8DE4-408E-83D2-248AD7B60860}" type="datetime1">
              <a:rPr lang="sk-SK" noProof="0" smtClean="0"/>
              <a:t>04.08.2021</a:t>
            </a:fld>
            <a:endParaRPr lang="sk-SK" noProof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noProof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sk-SK" noProof="0" smtClean="0"/>
              <a:pPr/>
              <a:t>‹#›</a:t>
            </a:fld>
            <a:endParaRPr lang="sk-SK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ok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rtlCol="0"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pPr rtl="0"/>
            <a:r>
              <a:rPr lang="sk-SK" noProof="0"/>
              <a:t>Kliknutím upravte štýl predlohy nadpisu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rtlCol="0"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sk-SK" noProof="0"/>
              <a:t>Kliknutím upravte štýl predlohy podnadpisu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 rtlCol="0"/>
          <a:lstStyle/>
          <a:p>
            <a:pPr rtl="0"/>
            <a:fld id="{9F6A14D8-4830-487B-85F8-F6DDF3B90020}" type="datetime1">
              <a:rPr lang="sk-SK" noProof="0" smtClean="0"/>
              <a:t>04.08.2021</a:t>
            </a:fld>
            <a:endParaRPr lang="sk-SK" noProof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 rtlCol="0"/>
          <a:lstStyle/>
          <a:p>
            <a:pPr rtl="0"/>
            <a:endParaRPr lang="sk-SK" noProof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 rtlCol="0"/>
          <a:lstStyle/>
          <a:p>
            <a:pPr rtl="0"/>
            <a:fld id="{D57F1E4F-1CFF-5643-939E-217C01CDF565}" type="slidenum">
              <a:rPr lang="sk-SK" noProof="0" smtClean="0"/>
              <a:pPr/>
              <a:t>‹#›</a:t>
            </a:fld>
            <a:endParaRPr lang="sk-SK" noProof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 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ok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685801" y="609601"/>
            <a:ext cx="10131427" cy="3124199"/>
          </a:xfrm>
        </p:spPr>
        <p:txBody>
          <a:bodyPr rtlCol="0" anchor="ctr">
            <a:normAutofit/>
          </a:bodyPr>
          <a:lstStyle>
            <a:lvl1pPr algn="l">
              <a:defRPr sz="3200" b="0" cap="none"/>
            </a:lvl1pPr>
          </a:lstStyle>
          <a:p>
            <a:pPr rtl="0"/>
            <a:r>
              <a:rPr lang="sk-SK" noProof="0"/>
              <a:t>Kliknite sem a upravte štýl predlohy nadpisov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 hasCustomPrompt="1"/>
          </p:nvPr>
        </p:nvSpPr>
        <p:spPr>
          <a:xfrm>
            <a:off x="685800" y="4343400"/>
            <a:ext cx="10131428" cy="1447800"/>
          </a:xfrm>
        </p:spPr>
        <p:txBody>
          <a:bodyPr rtlCol="0"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sk-SK" noProof="0"/>
              <a:t>Kliknutím upravíte štýly predlohy textu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F5960E7-1C58-4BFF-B7FC-5887F979FA7D}" type="datetime1">
              <a:rPr lang="sk-SK" noProof="0" smtClean="0"/>
              <a:t>04.08.2021</a:t>
            </a:fld>
            <a:endParaRPr lang="sk-SK" noProof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noProof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sk-SK" noProof="0" smtClean="0"/>
              <a:pPr/>
              <a:t>‹#›</a:t>
            </a:fld>
            <a:endParaRPr lang="sk-SK" noProof="0"/>
          </a:p>
        </p:txBody>
      </p:sp>
    </p:spTree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ácia s 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Obrázok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ové pole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sk-SK" sz="8000" noProof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1" name="Textové pole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sk-SK" sz="8000" noProof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992267" y="609601"/>
            <a:ext cx="9550399" cy="2743199"/>
          </a:xfrm>
        </p:spPr>
        <p:txBody>
          <a:bodyPr rtlCol="0"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pPr rtl="0"/>
            <a:r>
              <a:rPr lang="sk-SK" noProof="0"/>
              <a:t>Kliknite sem a upravte štýl predlohy nadpisov</a:t>
            </a:r>
          </a:p>
        </p:txBody>
      </p:sp>
      <p:sp>
        <p:nvSpPr>
          <p:cNvPr id="10" name="Zástupný symbol textu 9"/>
          <p:cNvSpPr>
            <a:spLocks noGrp="1"/>
          </p:cNvSpPr>
          <p:nvPr>
            <p:ph type="body" sz="quarter" idx="13" hasCustomPrompt="1"/>
          </p:nvPr>
        </p:nvSpPr>
        <p:spPr>
          <a:xfrm>
            <a:off x="1097875" y="3352800"/>
            <a:ext cx="9339184" cy="381000"/>
          </a:xfrm>
        </p:spPr>
        <p:txBody>
          <a:bodyPr rtlCol="0"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 rtl="0"/>
            <a:r>
              <a:rPr lang="sk-SK" noProof="0"/>
              <a:t>Kliknutím upravíte štýly predlohy textu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 hasCustomPrompt="1"/>
          </p:nvPr>
        </p:nvSpPr>
        <p:spPr>
          <a:xfrm>
            <a:off x="687465" y="4343400"/>
            <a:ext cx="10152367" cy="1447800"/>
          </a:xfrm>
        </p:spPr>
        <p:txBody>
          <a:bodyPr rtlCol="0"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sk-SK" noProof="0"/>
              <a:t>Kliknutím upravíte štýly predlohy textu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294822B-B68F-4B18-8784-3661BF00B547}" type="datetime1">
              <a:rPr lang="sk-SK" noProof="0" smtClean="0"/>
              <a:t>04.08.2021</a:t>
            </a:fld>
            <a:endParaRPr lang="sk-SK" noProof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noProof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sk-SK" noProof="0" smtClean="0"/>
              <a:pPr/>
              <a:t>‹#›</a:t>
            </a:fld>
            <a:endParaRPr lang="sk-SK" noProof="0"/>
          </a:p>
        </p:txBody>
      </p:sp>
    </p:spTree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 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ok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685802" y="3308581"/>
            <a:ext cx="10131425" cy="1468800"/>
          </a:xfrm>
        </p:spPr>
        <p:txBody>
          <a:bodyPr rtlCol="0" anchor="b">
            <a:normAutofit/>
          </a:bodyPr>
          <a:lstStyle>
            <a:lvl1pPr algn="l">
              <a:defRPr sz="3200" b="0" cap="none"/>
            </a:lvl1pPr>
          </a:lstStyle>
          <a:p>
            <a:pPr rtl="0"/>
            <a:r>
              <a:rPr lang="sk-SK" noProof="0"/>
              <a:t>Kliknite sem a upravte štýl predlohy nadpisov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 hasCustomPrompt="1"/>
          </p:nvPr>
        </p:nvSpPr>
        <p:spPr>
          <a:xfrm>
            <a:off x="685801" y="4777381"/>
            <a:ext cx="10131426" cy="860400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sk-SK" noProof="0"/>
              <a:t>Kliknutím upravíte štýly predlohy textu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E4D1338-5CBA-472F-80ED-766F785403ED}" type="datetime1">
              <a:rPr lang="sk-SK" noProof="0" smtClean="0"/>
              <a:t>04.08.2021</a:t>
            </a:fld>
            <a:endParaRPr lang="sk-SK" noProof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noProof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sk-SK" noProof="0" smtClean="0"/>
              <a:pPr/>
              <a:t>‹#›</a:t>
            </a:fld>
            <a:endParaRPr lang="sk-SK" noProof="0"/>
          </a:p>
        </p:txBody>
      </p:sp>
    </p:spTree>
  </p:cSld>
  <p:clrMapOvr>
    <a:masterClrMapping/>
  </p:clrMapOvr>
</p:sldLayout>
</file>

<file path=ppt/slideLayouts/slideLayout14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enovka s citáci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Obrázok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ové pole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sk-SK" sz="8000" noProof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ové pole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sk-SK" sz="8000" noProof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Nadpis 1"/>
          <p:cNvSpPr>
            <a:spLocks noGrp="1"/>
          </p:cNvSpPr>
          <p:nvPr>
            <p:ph type="title" hasCustomPrompt="1"/>
          </p:nvPr>
        </p:nvSpPr>
        <p:spPr>
          <a:xfrm>
            <a:off x="992267" y="609601"/>
            <a:ext cx="9550399" cy="2743199"/>
          </a:xfrm>
        </p:spPr>
        <p:txBody>
          <a:bodyPr rtlCol="0"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pPr rtl="0"/>
            <a:r>
              <a:rPr lang="sk-SK" noProof="0"/>
              <a:t>Kliknite sem a upravte štýl predlohy nadpisov</a:t>
            </a:r>
          </a:p>
        </p:txBody>
      </p:sp>
      <p:sp>
        <p:nvSpPr>
          <p:cNvPr id="10" name="Zástupný symbol textu 9"/>
          <p:cNvSpPr>
            <a:spLocks noGrp="1"/>
          </p:cNvSpPr>
          <p:nvPr>
            <p:ph type="body" sz="quarter" idx="13" hasCustomPrompt="1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 rtl="0">
              <a:spcBef>
                <a:spcPct val="0"/>
              </a:spcBef>
              <a:buNone/>
            </a:pPr>
            <a:r>
              <a:rPr lang="sk-SK" noProof="0"/>
              <a:t>Kliknutím upravíte štýly predlohy textu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 hasCustomPrompt="1"/>
          </p:nvPr>
        </p:nvSpPr>
        <p:spPr>
          <a:xfrm>
            <a:off x="685799" y="4775200"/>
            <a:ext cx="10135436" cy="1016000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sk-SK" noProof="0"/>
              <a:t>Kliknutím upravíte štýly predlohy textu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E12B509-E9C4-40C1-BF5A-19D9C51548EC}" type="datetime1">
              <a:rPr lang="sk-SK" noProof="0" smtClean="0"/>
              <a:t>04.08.2021</a:t>
            </a:fld>
            <a:endParaRPr lang="sk-SK" noProof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noProof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sk-SK" noProof="0" smtClean="0"/>
              <a:pPr/>
              <a:t>‹#›</a:t>
            </a:fld>
            <a:endParaRPr lang="sk-SK" noProof="0"/>
          </a:p>
        </p:txBody>
      </p:sp>
    </p:spTree>
  </p:cSld>
  <p:clrMapOvr>
    <a:masterClrMapping/>
  </p:clrMapOvr>
</p:sldLayout>
</file>

<file path=ppt/slideLayouts/slideLayout15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lebo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ok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 rtl="0"/>
            <a:r>
              <a:rPr lang="sk-SK" noProof="0"/>
              <a:t>Kliknite sem a upravte štýl predlohy nadpisov</a:t>
            </a:r>
          </a:p>
        </p:txBody>
      </p:sp>
      <p:sp>
        <p:nvSpPr>
          <p:cNvPr id="10" name="Zástupný symbol textu 9"/>
          <p:cNvSpPr>
            <a:spLocks noGrp="1"/>
          </p:cNvSpPr>
          <p:nvPr>
            <p:ph type="body" sz="quarter" idx="13" hasCustomPrompt="1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 rtl="0">
              <a:spcBef>
                <a:spcPct val="0"/>
              </a:spcBef>
              <a:buNone/>
            </a:pPr>
            <a:r>
              <a:rPr lang="sk-SK" noProof="0"/>
              <a:t>Kliknutím upravíte štýly predlohy textu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 hasCustomPrompt="1"/>
          </p:nvPr>
        </p:nvSpPr>
        <p:spPr>
          <a:xfrm>
            <a:off x="685800" y="4343400"/>
            <a:ext cx="10131428" cy="1447800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sk-SK" noProof="0"/>
              <a:t>Kliknutím upravíte štýly predlohy textu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77B65C5-DC81-4668-9124-7E6C5542F62B}" type="datetime1">
              <a:rPr lang="sk-SK" noProof="0" smtClean="0"/>
              <a:t>04.08.2021</a:t>
            </a:fld>
            <a:endParaRPr lang="sk-SK" noProof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noProof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sk-SK" noProof="0" smtClean="0"/>
              <a:pPr/>
              <a:t>‹#›</a:t>
            </a:fld>
            <a:endParaRPr lang="sk-SK" noProof="0"/>
          </a:p>
        </p:txBody>
      </p:sp>
    </p:spTree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ok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Zástupný objekt pre zvislý text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 anchor="t"/>
          <a:lstStyle/>
          <a:p>
            <a:pPr lvl="0" rtl="0"/>
            <a:r>
              <a:rPr lang="sk-SK" noProof="0"/>
              <a:t>Kliknutím upravíte štýly predlohy textu</a:t>
            </a:r>
          </a:p>
          <a:p>
            <a:pPr lvl="1" rtl="0"/>
            <a:r>
              <a:rPr lang="sk-SK" noProof="0"/>
              <a:t>Druhá úroveň</a:t>
            </a:r>
          </a:p>
          <a:p>
            <a:pPr lvl="2" rtl="0"/>
            <a:r>
              <a:rPr lang="sk-SK" noProof="0"/>
              <a:t>Tretia úroveň</a:t>
            </a:r>
          </a:p>
          <a:p>
            <a:pPr lvl="3" rtl="0"/>
            <a:r>
              <a:rPr lang="sk-SK" noProof="0"/>
              <a:t>Štvrtá úroveň</a:t>
            </a:r>
          </a:p>
          <a:p>
            <a:pPr lvl="4" rtl="0"/>
            <a:r>
              <a:rPr lang="sk-SK" noProof="0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A88CF89-D521-4E1F-90C5-4D93CEA62A53}" type="datetime1">
              <a:rPr lang="sk-SK" noProof="0" smtClean="0"/>
              <a:t>04.08.2021</a:t>
            </a:fld>
            <a:endParaRPr lang="sk-SK" noProof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noProof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sk-SK" noProof="0" smtClean="0"/>
              <a:pPr/>
              <a:t>‹#›</a:t>
            </a:fld>
            <a:endParaRPr lang="sk-SK" noProof="0"/>
          </a:p>
        </p:txBody>
      </p:sp>
      <p:sp>
        <p:nvSpPr>
          <p:cNvPr id="8" name="Nadpis 1"/>
          <p:cNvSpPr>
            <a:spLocks noGrp="1"/>
          </p:cNvSpPr>
          <p:nvPr>
            <p:ph type="title" hasCustomPrompt="1"/>
          </p:nvPr>
        </p:nvSpPr>
        <p:spPr>
          <a:xfrm>
            <a:off x="685801" y="609600"/>
            <a:ext cx="10131425" cy="1456267"/>
          </a:xfrm>
        </p:spPr>
        <p:txBody>
          <a:bodyPr rtlCol="0"/>
          <a:lstStyle/>
          <a:p>
            <a:pPr rtl="0"/>
            <a:r>
              <a:rPr lang="sk-SK" noProof="0"/>
              <a:t>Kliknite sem a upravte štýl predlohy nadpisov</a:t>
            </a:r>
          </a:p>
        </p:txBody>
      </p:sp>
    </p:spTree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ok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Zvislý nadpis 1"/>
          <p:cNvSpPr>
            <a:spLocks noGrp="1"/>
          </p:cNvSpPr>
          <p:nvPr>
            <p:ph type="title" orient="vert" hasCustomPrompt="1"/>
          </p:nvPr>
        </p:nvSpPr>
        <p:spPr>
          <a:xfrm>
            <a:off x="8658675" y="609599"/>
            <a:ext cx="2158552" cy="5181601"/>
          </a:xfrm>
        </p:spPr>
        <p:txBody>
          <a:bodyPr vert="eaVert" rtlCol="0"/>
          <a:lstStyle/>
          <a:p>
            <a:pPr rtl="0"/>
            <a:r>
              <a:rPr lang="sk-SK" noProof="0"/>
              <a:t>Kliknite sem a upravte štýl predlohy nadpisov</a:t>
            </a:r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 hasCustomPrompt="1"/>
          </p:nvPr>
        </p:nvSpPr>
        <p:spPr>
          <a:xfrm>
            <a:off x="685800" y="609600"/>
            <a:ext cx="7832116" cy="5181600"/>
          </a:xfrm>
        </p:spPr>
        <p:txBody>
          <a:bodyPr vert="eaVert" rtlCol="0" anchor="t"/>
          <a:lstStyle/>
          <a:p>
            <a:pPr lvl="0" rtl="0"/>
            <a:r>
              <a:rPr lang="sk-SK" noProof="0"/>
              <a:t>Kliknutím upravíte štýly predlohy textu</a:t>
            </a:r>
          </a:p>
          <a:p>
            <a:pPr lvl="1" rtl="0"/>
            <a:r>
              <a:rPr lang="sk-SK" noProof="0"/>
              <a:t>Druhá úroveň</a:t>
            </a:r>
          </a:p>
          <a:p>
            <a:pPr lvl="2" rtl="0"/>
            <a:r>
              <a:rPr lang="sk-SK" noProof="0"/>
              <a:t>Tretia úroveň</a:t>
            </a:r>
          </a:p>
          <a:p>
            <a:pPr lvl="3" rtl="0"/>
            <a:r>
              <a:rPr lang="sk-SK" noProof="0"/>
              <a:t>Štvrtá úroveň</a:t>
            </a:r>
          </a:p>
          <a:p>
            <a:pPr lvl="4" rtl="0"/>
            <a:r>
              <a:rPr lang="sk-SK" noProof="0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6074BD9-8AD4-409C-9449-746C049447EB}" type="datetime1">
              <a:rPr lang="sk-SK" noProof="0" smtClean="0"/>
              <a:t>04.08.2021</a:t>
            </a:fld>
            <a:endParaRPr lang="sk-SK" noProof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noProof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sk-SK" noProof="0" smtClean="0"/>
              <a:pPr/>
              <a:t>‹#›</a:t>
            </a:fld>
            <a:endParaRPr lang="sk-SK" noProof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 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ok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sk-SK" noProof="0"/>
              <a:t>Kliknite sem a upravte štýl predlohy nadpisov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 hasCustomPrompt="1"/>
          </p:nvPr>
        </p:nvSpPr>
        <p:spPr/>
        <p:txBody>
          <a:bodyPr rtlCol="0" anchor="ctr"/>
          <a:lstStyle/>
          <a:p>
            <a:pPr lvl="0" rtl="0"/>
            <a:r>
              <a:rPr lang="sk-SK" noProof="0"/>
              <a:t>Kliknutím upravíte štýly predlohy textu</a:t>
            </a:r>
          </a:p>
          <a:p>
            <a:pPr lvl="1" rtl="0"/>
            <a:r>
              <a:rPr lang="sk-SK" noProof="0"/>
              <a:t>Druhá úroveň</a:t>
            </a:r>
          </a:p>
          <a:p>
            <a:pPr lvl="2" rtl="0"/>
            <a:r>
              <a:rPr lang="sk-SK" noProof="0"/>
              <a:t>Tretia úroveň</a:t>
            </a:r>
          </a:p>
          <a:p>
            <a:pPr lvl="3" rtl="0"/>
            <a:r>
              <a:rPr lang="sk-SK" noProof="0"/>
              <a:t>Štvrtá úroveň</a:t>
            </a:r>
          </a:p>
          <a:p>
            <a:pPr lvl="4" rtl="0"/>
            <a:r>
              <a:rPr lang="sk-SK" noProof="0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8174E2C-5DE3-4C2B-AA28-1A4B9D0451C6}" type="datetime1">
              <a:rPr lang="sk-SK" noProof="0" smtClean="0"/>
              <a:t>04.08.2021</a:t>
            </a:fld>
            <a:endParaRPr lang="sk-SK" noProof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noProof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sk-SK" noProof="0" smtClean="0"/>
              <a:pPr/>
              <a:t>‹#›</a:t>
            </a:fld>
            <a:endParaRPr lang="sk-SK" noProof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ok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685800" y="3308581"/>
            <a:ext cx="10131427" cy="1468800"/>
          </a:xfrm>
        </p:spPr>
        <p:txBody>
          <a:bodyPr rtlCol="0" anchor="b"/>
          <a:lstStyle>
            <a:lvl1pPr algn="l">
              <a:defRPr sz="4000" b="0" cap="all"/>
            </a:lvl1pPr>
          </a:lstStyle>
          <a:p>
            <a:pPr rtl="0"/>
            <a:r>
              <a:rPr lang="sk-SK" noProof="0"/>
              <a:t>Kliknite sem a upravte štýl predlohy nadpisov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 hasCustomPrompt="1"/>
          </p:nvPr>
        </p:nvSpPr>
        <p:spPr>
          <a:xfrm>
            <a:off x="685799" y="4777381"/>
            <a:ext cx="10131428" cy="860400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sk-SK" noProof="0"/>
              <a:t>Kliknutím upravíte štýly predlohy textu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E4EDA96-5C5F-460B-A886-39CF87AB46ED}" type="datetime1">
              <a:rPr lang="sk-SK" noProof="0" smtClean="0"/>
              <a:t>04.08.2021</a:t>
            </a:fld>
            <a:endParaRPr lang="sk-SK" noProof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noProof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sk-SK" noProof="0" smtClean="0"/>
              <a:pPr/>
              <a:t>‹#›</a:t>
            </a:fld>
            <a:endParaRPr lang="sk-SK" noProof="0"/>
          </a:p>
        </p:txBody>
      </p:sp>
    </p:spTree>
  </p:cSld>
  <p:clrMapOvr>
    <a:masterClrMapping/>
  </p:clrMapOvr>
</p:sldLayout>
</file>

<file path=ppt/slideLayouts/slideLayout4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typy obsah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ok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sk-SK" noProof="0"/>
              <a:t>Kliknite sem a upravte štýl predlohy nadpisov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 hasCustomPrompt="1"/>
          </p:nvPr>
        </p:nvSpPr>
        <p:spPr>
          <a:xfrm>
            <a:off x="685802" y="2142067"/>
            <a:ext cx="4995334" cy="3649134"/>
          </a:xfrm>
        </p:spPr>
        <p:txBody>
          <a:bodyPr rtlCol="0">
            <a:normAutofit/>
          </a:bodyPr>
          <a:lstStyle/>
          <a:p>
            <a:pPr lvl="0" rtl="0"/>
            <a:r>
              <a:rPr lang="sk-SK" noProof="0"/>
              <a:t>Kliknutím upravíte štýly predlohy textu</a:t>
            </a:r>
          </a:p>
          <a:p>
            <a:pPr lvl="1" rtl="0"/>
            <a:r>
              <a:rPr lang="sk-SK" noProof="0"/>
              <a:t>Druhá úroveň</a:t>
            </a:r>
          </a:p>
          <a:p>
            <a:pPr lvl="2" rtl="0"/>
            <a:r>
              <a:rPr lang="sk-SK" noProof="0"/>
              <a:t>Tretia úroveň</a:t>
            </a:r>
          </a:p>
          <a:p>
            <a:pPr lvl="3" rtl="0"/>
            <a:r>
              <a:rPr lang="sk-SK" noProof="0"/>
              <a:t>Štvrtá úroveň</a:t>
            </a:r>
          </a:p>
          <a:p>
            <a:pPr lvl="4" rtl="0"/>
            <a:r>
              <a:rPr lang="sk-SK" noProof="0"/>
              <a:t>Piata úroveň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 hasCustomPrompt="1"/>
          </p:nvPr>
        </p:nvSpPr>
        <p:spPr>
          <a:xfrm>
            <a:off x="5821895" y="2142067"/>
            <a:ext cx="4995332" cy="3649133"/>
          </a:xfrm>
        </p:spPr>
        <p:txBody>
          <a:bodyPr rtlCol="0">
            <a:normAutofit/>
          </a:bodyPr>
          <a:lstStyle/>
          <a:p>
            <a:pPr lvl="0" rtl="0"/>
            <a:r>
              <a:rPr lang="sk-SK" noProof="0"/>
              <a:t>Kliknutím upravíte štýly predlohy textu</a:t>
            </a:r>
          </a:p>
          <a:p>
            <a:pPr lvl="1" rtl="0"/>
            <a:r>
              <a:rPr lang="sk-SK" noProof="0"/>
              <a:t>Druhá úroveň</a:t>
            </a:r>
          </a:p>
          <a:p>
            <a:pPr lvl="2" rtl="0"/>
            <a:r>
              <a:rPr lang="sk-SK" noProof="0"/>
              <a:t>Tretia úroveň</a:t>
            </a:r>
          </a:p>
          <a:p>
            <a:pPr lvl="3" rtl="0"/>
            <a:r>
              <a:rPr lang="sk-SK" noProof="0"/>
              <a:t>Štvrtá úroveň</a:t>
            </a:r>
          </a:p>
          <a:p>
            <a:pPr lvl="4" rtl="0"/>
            <a:r>
              <a:rPr lang="sk-SK" noProof="0"/>
              <a:t>Piata úroveň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28B436B-300D-418A-AE90-D13FDE8C10ED}" type="datetime1">
              <a:rPr lang="sk-SK" noProof="0" smtClean="0"/>
              <a:t>04.08.2021</a:t>
            </a:fld>
            <a:endParaRPr lang="sk-SK" noProof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noProof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sk-SK" noProof="0" smtClean="0"/>
              <a:pPr/>
              <a:t>‹#›</a:t>
            </a:fld>
            <a:endParaRPr lang="sk-SK" noProof="0"/>
          </a:p>
        </p:txBody>
      </p:sp>
    </p:spTree>
  </p:cSld>
  <p:clrMapOvr>
    <a:masterClrMapping/>
  </p:clrMapOvr>
</p:sldLayout>
</file>

<file path=ppt/slideLayouts/slideLayout5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sk-SK" noProof="0"/>
              <a:t>Kliknite sem a upravte štýl predlohy nadpisov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sk-SK" noProof="0"/>
              <a:t>KLIKNITE SEM A UPRAVTE ŠTÝLY PREDLOHY TEXTU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 hasCustomPrompt="1"/>
          </p:nvPr>
        </p:nvSpPr>
        <p:spPr>
          <a:xfrm>
            <a:off x="685801" y="2870201"/>
            <a:ext cx="4996923" cy="2920998"/>
          </a:xfrm>
        </p:spPr>
        <p:txBody>
          <a:bodyPr rtlCol="0" anchor="t">
            <a:normAutofit/>
          </a:bodyPr>
          <a:lstStyle/>
          <a:p>
            <a:pPr lvl="0" rtl="0"/>
            <a:r>
              <a:rPr lang="sk-SK" noProof="0"/>
              <a:t>Kliknutím upravíte štýly predlohy textu</a:t>
            </a:r>
          </a:p>
          <a:p>
            <a:pPr lvl="1" rtl="0"/>
            <a:r>
              <a:rPr lang="sk-SK" noProof="0"/>
              <a:t>Druhá úroveň</a:t>
            </a:r>
          </a:p>
          <a:p>
            <a:pPr lvl="2" rtl="0"/>
            <a:r>
              <a:rPr lang="sk-SK" noProof="0"/>
              <a:t>Tretia úroveň</a:t>
            </a:r>
          </a:p>
          <a:p>
            <a:pPr lvl="3" rtl="0"/>
            <a:r>
              <a:rPr lang="sk-SK" noProof="0"/>
              <a:t>Štvrtá úroveň</a:t>
            </a:r>
          </a:p>
          <a:p>
            <a:pPr lvl="4" rtl="0"/>
            <a:r>
              <a:rPr lang="sk-SK" noProof="0"/>
              <a:t>Piata úroveň</a:t>
            </a:r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sk-SK" noProof="0"/>
              <a:t>KLIKNITE SEM A UPRAVTE ŠTÝLY PREDLOHY TEXTU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 hasCustomPrompt="1"/>
          </p:nvPr>
        </p:nvSpPr>
        <p:spPr>
          <a:xfrm>
            <a:off x="5823483" y="2870201"/>
            <a:ext cx="4995334" cy="2920998"/>
          </a:xfrm>
        </p:spPr>
        <p:txBody>
          <a:bodyPr rtlCol="0" anchor="t">
            <a:normAutofit/>
          </a:bodyPr>
          <a:lstStyle/>
          <a:p>
            <a:pPr lvl="0" rtl="0"/>
            <a:r>
              <a:rPr lang="sk-SK" noProof="0"/>
              <a:t>Kliknutím upravíte štýly predlohy textu</a:t>
            </a:r>
          </a:p>
          <a:p>
            <a:pPr lvl="1" rtl="0"/>
            <a:r>
              <a:rPr lang="sk-SK" noProof="0"/>
              <a:t>Druhá úroveň</a:t>
            </a:r>
          </a:p>
          <a:p>
            <a:pPr lvl="2" rtl="0"/>
            <a:r>
              <a:rPr lang="sk-SK" noProof="0"/>
              <a:t>Tretia úroveň</a:t>
            </a:r>
          </a:p>
          <a:p>
            <a:pPr lvl="3" rtl="0"/>
            <a:r>
              <a:rPr lang="sk-SK" noProof="0"/>
              <a:t>Štvrtá úroveň</a:t>
            </a:r>
          </a:p>
          <a:p>
            <a:pPr lvl="4" rtl="0"/>
            <a:r>
              <a:rPr lang="sk-SK" noProof="0"/>
              <a:t>Piata úroveň</a:t>
            </a:r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87638F4-708F-44AD-B5D9-968A6F876FDA}" type="datetime1">
              <a:rPr lang="sk-SK" noProof="0" smtClean="0"/>
              <a:t>04.08.2021</a:t>
            </a:fld>
            <a:r>
              <a:rPr lang="sk-SK" noProof="0"/>
              <a:t>11. 9. 2014</a:t>
            </a:r>
            <a:fld id="{B61BEF0D-F0BB-DE4B-95CE-6DB70DBA9567}" type="datetimeFigureOut">
              <a:rPr lang="sk-SK" noProof="0" smtClean="0"/>
              <a:pPr rtl="0"/>
              <a:t>8/4/2021</a:t>
            </a:fld>
            <a:endParaRPr lang="sk-SK" noProof="0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noProof="0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sk-SK" noProof="0" smtClean="0"/>
              <a:pPr rtl="0"/>
              <a:t>‹#›</a:t>
            </a:fld>
            <a:r>
              <a:rPr lang="sk-SK" noProof="0"/>
              <a:t>‹#›</a:t>
            </a:r>
            <a:fld id="{D57F1E4F-1CFF-5643-939E-217C01CDF565}" type="slidenum">
              <a:rPr lang="sk-SK" noProof="0" smtClean="0"/>
              <a:pPr rtl="0"/>
              <a:t>‹#›</a:t>
            </a:fld>
            <a:endParaRPr lang="sk-SK" noProof="0"/>
          </a:p>
        </p:txBody>
      </p:sp>
    </p:spTree>
  </p:cSld>
  <p:clrMapOvr>
    <a:masterClrMapping/>
  </p:clrMapOvr>
</p:sldLayout>
</file>

<file path=ppt/slideLayouts/slideLayout6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Iba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ok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sk-SK" noProof="0"/>
              <a:t>Kliknite sem a upravte štýl predlohy nadpisov</a:t>
            </a:r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D9DDA2E-DFC6-4CC3-AE2E-AFD3FCA3F4F6}" type="datetime1">
              <a:rPr lang="sk-SK" noProof="0" smtClean="0"/>
              <a:t>04.08.2021</a:t>
            </a:fld>
            <a:endParaRPr lang="sk-SK" noProof="0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noProof="0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sk-SK" noProof="0" smtClean="0"/>
              <a:pPr/>
              <a:t>‹#›</a:t>
            </a:fld>
            <a:endParaRPr lang="sk-SK" noProof="0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ok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50259CE-F10F-4A3E-9FDD-FD91EBBCE350}" type="datetime1">
              <a:rPr lang="sk-SK" noProof="0" smtClean="0"/>
              <a:t>04.08.2021</a:t>
            </a:fld>
            <a:endParaRPr lang="sk-SK" noProof="0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noProof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sk-SK" noProof="0" smtClean="0"/>
              <a:pPr/>
              <a:t>‹#›</a:t>
            </a:fld>
            <a:endParaRPr lang="sk-SK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 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ok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685800" y="2074333"/>
            <a:ext cx="3680885" cy="1371600"/>
          </a:xfrm>
        </p:spPr>
        <p:txBody>
          <a:bodyPr rtlCol="0" anchor="b">
            <a:normAutofit/>
          </a:bodyPr>
          <a:lstStyle>
            <a:lvl1pPr algn="l">
              <a:defRPr sz="2400" b="0"/>
            </a:lvl1pPr>
          </a:lstStyle>
          <a:p>
            <a:pPr rtl="0"/>
            <a:r>
              <a:rPr lang="sk-SK" noProof="0"/>
              <a:t>Kliknite sem a upravte štýl predlohy nadpisov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 hasCustomPrompt="1"/>
          </p:nvPr>
        </p:nvSpPr>
        <p:spPr>
          <a:xfrm>
            <a:off x="4648201" y="609601"/>
            <a:ext cx="6169026" cy="5181600"/>
          </a:xfrm>
        </p:spPr>
        <p:txBody>
          <a:bodyPr rtlCol="0" anchor="ctr">
            <a:normAutofit/>
          </a:bodyPr>
          <a:lstStyle/>
          <a:p>
            <a:pPr lvl="0" rtl="0"/>
            <a:r>
              <a:rPr lang="sk-SK" noProof="0"/>
              <a:t>Kliknutím upravíte štýly predlohy textu</a:t>
            </a:r>
          </a:p>
          <a:p>
            <a:pPr lvl="1" rtl="0"/>
            <a:r>
              <a:rPr lang="sk-SK" noProof="0"/>
              <a:t>Druhá úroveň</a:t>
            </a:r>
          </a:p>
          <a:p>
            <a:pPr lvl="2" rtl="0"/>
            <a:r>
              <a:rPr lang="sk-SK" noProof="0"/>
              <a:t>Tretia úroveň</a:t>
            </a:r>
          </a:p>
          <a:p>
            <a:pPr lvl="3" rtl="0"/>
            <a:r>
              <a:rPr lang="sk-SK" noProof="0"/>
              <a:t>Štvrtá úroveň</a:t>
            </a:r>
          </a:p>
          <a:p>
            <a:pPr lvl="4" rtl="0"/>
            <a:r>
              <a:rPr lang="sk-SK" noProof="0"/>
              <a:t>Piata úroveň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 hasCustomPrompt="1"/>
          </p:nvPr>
        </p:nvSpPr>
        <p:spPr>
          <a:xfrm>
            <a:off x="685800" y="3445933"/>
            <a:ext cx="3680885" cy="1828800"/>
          </a:xfrm>
        </p:spPr>
        <p:txBody>
          <a:bodyPr rtlCol="0"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sk-SK" noProof="0"/>
              <a:t>Kliknutím upravíte štýly predlohy textu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0BBDB08-FD3E-43E2-A430-8378654EDCE5}" type="datetime1">
              <a:rPr lang="sk-SK" noProof="0" smtClean="0"/>
              <a:t>04.08.2021</a:t>
            </a:fld>
            <a:endParaRPr lang="sk-SK" noProof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noProof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sk-SK" noProof="0" smtClean="0"/>
              <a:pPr/>
              <a:t>‹#›</a:t>
            </a:fld>
            <a:endParaRPr lang="sk-SK" noProof="0"/>
          </a:p>
        </p:txBody>
      </p:sp>
    </p:spTree>
  </p:cSld>
  <p:clrMapOvr>
    <a:masterClrMapping/>
  </p:clrMapOvr>
</p:sldLayout>
</file>

<file path=ppt/slideLayouts/slideLayout9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ok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685800" y="1600200"/>
            <a:ext cx="6164653" cy="1371600"/>
          </a:xfrm>
        </p:spPr>
        <p:txBody>
          <a:bodyPr rtlCol="0" anchor="b">
            <a:normAutofit/>
          </a:bodyPr>
          <a:lstStyle>
            <a:lvl1pPr algn="l">
              <a:defRPr sz="2800" b="0"/>
            </a:lvl1pPr>
          </a:lstStyle>
          <a:p>
            <a:pPr rtl="0"/>
            <a:r>
              <a:rPr lang="sk-SK" noProof="0"/>
              <a:t>Kliknite sem a upravte štýl predlohy nadpisov</a:t>
            </a:r>
          </a:p>
        </p:txBody>
      </p:sp>
      <p:sp>
        <p:nvSpPr>
          <p:cNvPr id="14" name="Zástupný symbol obrázka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sk-SK" noProof="0"/>
              <a:t>Kliknutím na ikonu pridáte obrázok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 hasCustomPrompt="1"/>
          </p:nvPr>
        </p:nvSpPr>
        <p:spPr>
          <a:xfrm>
            <a:off x="685800" y="2971800"/>
            <a:ext cx="6164653" cy="1828800"/>
          </a:xfrm>
        </p:spPr>
        <p:txBody>
          <a:bodyPr rtlCol="0"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sk-SK" noProof="0"/>
              <a:t>Kliknutím upravíte štýly predlohy textu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D668ACC-9D81-4BFF-A1FC-E2D468F7B3A5}" type="datetime1">
              <a:rPr lang="sk-SK" noProof="0" smtClean="0"/>
              <a:t>04.08.2021</a:t>
            </a:fld>
            <a:endParaRPr lang="sk-SK" noProof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noProof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sk-SK" noProof="0" smtClean="0"/>
              <a:pPr/>
              <a:t>‹#›</a:t>
            </a:fld>
            <a:endParaRPr lang="sk-SK" noProof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133.xml" Id="rId13" /><Relationship Type="http://schemas.openxmlformats.org/officeDocument/2006/relationships/theme" Target="/ppt/theme/theme12.xml" Id="rId18" /><Relationship Type="http://schemas.openxmlformats.org/officeDocument/2006/relationships/slideLayout" Target="/ppt/slideLayouts/slideLayout34.xml" Id="rId3" /><Relationship Type="http://schemas.openxmlformats.org/officeDocument/2006/relationships/slideLayout" Target="/ppt/slideLayouts/slideLayout75.xml" Id="rId7" /><Relationship Type="http://schemas.openxmlformats.org/officeDocument/2006/relationships/slideLayout" Target="/ppt/slideLayouts/slideLayout126.xml" Id="rId12" /><Relationship Type="http://schemas.openxmlformats.org/officeDocument/2006/relationships/slideLayout" Target="/ppt/slideLayouts/slideLayout177.xml" Id="rId17" /><Relationship Type="http://schemas.openxmlformats.org/officeDocument/2006/relationships/slideLayout" Target="/ppt/slideLayouts/slideLayout28.xml" Id="rId2" /><Relationship Type="http://schemas.openxmlformats.org/officeDocument/2006/relationships/slideLayout" Target="/ppt/slideLayouts/slideLayout169.xml" Id="rId16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10.xml" Id="rId6" /><Relationship Type="http://schemas.openxmlformats.org/officeDocument/2006/relationships/slideLayout" Target="/ppt/slideLayouts/slideLayout1111.xml" Id="rId11" /><Relationship Type="http://schemas.openxmlformats.org/officeDocument/2006/relationships/slideLayout" Target="/ppt/slideLayouts/slideLayout512.xml" Id="rId5" /><Relationship Type="http://schemas.openxmlformats.org/officeDocument/2006/relationships/slideLayout" Target="/ppt/slideLayouts/slideLayout1513.xml" Id="rId15" /><Relationship Type="http://schemas.openxmlformats.org/officeDocument/2006/relationships/slideLayout" Target="/ppt/slideLayouts/slideLayout1014.xml" Id="rId10" /><Relationship Type="http://schemas.openxmlformats.org/officeDocument/2006/relationships/slideLayout" Target="/ppt/slideLayouts/slideLayout415.xml" Id="rId4" /><Relationship Type="http://schemas.openxmlformats.org/officeDocument/2006/relationships/slideLayout" Target="/ppt/slideLayouts/slideLayout916.xml" Id="rId9" /><Relationship Type="http://schemas.openxmlformats.org/officeDocument/2006/relationships/slideLayout" Target="/ppt/slideLayouts/slideLayout1417.xml" Id="rId14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sk-SK" noProof="0"/>
              <a:t>Kliknite sem a upravte štýl predlohy nadpisov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rtl="0"/>
            <a:r>
              <a:rPr lang="sk-SK" noProof="0"/>
              <a:t>Kliknutím upravíte štýly predlohy textu</a:t>
            </a:r>
          </a:p>
          <a:p>
            <a:pPr lvl="1" rtl="0"/>
            <a:r>
              <a:rPr lang="sk-SK" noProof="0"/>
              <a:t>Druhá úroveň</a:t>
            </a:r>
          </a:p>
          <a:p>
            <a:pPr lvl="2" rtl="0"/>
            <a:r>
              <a:rPr lang="sk-SK" noProof="0"/>
              <a:t>Tretia úroveň</a:t>
            </a:r>
          </a:p>
          <a:p>
            <a:pPr lvl="3" rtl="0"/>
            <a:r>
              <a:rPr lang="sk-SK" noProof="0"/>
              <a:t>Štvrtá úroveň</a:t>
            </a:r>
          </a:p>
          <a:p>
            <a:pPr lvl="4" rtl="0"/>
            <a:r>
              <a:rPr lang="sk-SK" noProof="0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rtl="0"/>
            <a:fld id="{818B801D-4C79-4FC3-9242-1142DD85FCB6}" type="datetime1">
              <a:rPr lang="sk-SK" noProof="0" smtClean="0"/>
              <a:t>04.08.2021</a:t>
            </a:fld>
            <a:endParaRPr lang="sk-SK" noProof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rtl="0"/>
            <a:endParaRPr lang="sk-SK" noProof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rtl="0"/>
            <a:fld id="{D57F1E4F-1CFF-5643-939E-217C01CDF565}" type="slidenum">
              <a:rPr lang="sk-SK" noProof="0" smtClean="0"/>
              <a:pPr/>
              <a:t>‹#›</a:t>
            </a:fld>
            <a:endParaRPr lang="sk-SK" noProof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26593619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12.jpeg" Id="rId1" /></Relationships>
</file>

<file path=ppt/theme/theme12.xml><?xml version="1.0" encoding="utf-8"?>
<a:theme xmlns:a="http://schemas.openxmlformats.org/drawingml/2006/main" name="Nebeské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ppt/theme/theme2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Celestial</ap:Template>
  <ap:TotalTime>2</ap:TotalTime>
  <ap:Words>1</ap:Words>
  <ap:PresentationFormat>Širokouhlá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</vt:i4>
      </vt:variant>
    </vt:vector>
  </ap:HeadingPairs>
  <ap:TitlesOfParts>
    <vt:vector baseType="lpstr" size="5">
      <vt:lpstr>Arial</vt:lpstr>
      <vt:lpstr>Calibri</vt:lpstr>
      <vt:lpstr>Calibri Light</vt:lpstr>
      <vt:lpstr>Nebeské</vt:lpstr>
      <vt:lpstr>Prezentácia programu PowerPoint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2014-09-12T02:08:24Z</dcterms:created>
  <dcterms:modified xsi:type="dcterms:W3CDTF">2021-08-04T08:29:41Z</dcterms:modified>
</cp:coreProperties>
</file>