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k-S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76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8T06:07:03.556" v="23" actId="790"/>
      <pc:docMkLst>
        <pc:docMk/>
      </pc:docMkLst>
      <pc:sldChg chg="modSp mod modNotes">
        <pc:chgData name="Fake Test User" userId="SID-0" providerId="Test" clId="FakeClientId" dt="2021-07-28T06:05:44.462" v="4" actId="790"/>
        <pc:sldMkLst>
          <pc:docMk/>
          <pc:sldMk cId="3622625124" sldId="256"/>
        </pc:sldMkLst>
        <pc:spChg chg="mod">
          <ac:chgData name="Fake Test User" userId="SID-0" providerId="Test" clId="FakeClientId" dt="2021-07-28T06:05:38.727" v="3" actId="790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6:05:38.727" v="3" actId="790"/>
          <ac:spMkLst>
            <pc:docMk/>
            <pc:sldMk cId="362262512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6:06:55.196" v="21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8T06:05:51.555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8T06:05:51.555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8T06:05:51.555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8T06:05:51.555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8T06:05:51.555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8T06:05:54.665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8T06:05:54.665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5:54.665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5:54.665" v="6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5:54.665" v="6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5:54.665" v="6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5:58.087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8T06:05:58.087" v="7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5:58.087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5:58.087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5:58.087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5:58.087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01.540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8T06:06:01.540" v="8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01.540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01.540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01.540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01.540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06.618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8T06:06:06.618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06.618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06.618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06.618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06:06.618" v="9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6:06:06.618" v="9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10.431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8T06:06:10.431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10.431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10.431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10.431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06:10.431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6:06:10.431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6:06:10.431" v="10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8T06:06:10.431" v="10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14.446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8T06:06:14.446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14.446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14.446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14.446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20.071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8T06:06:20.071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20.071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20.071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23.321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8T06:06:23.321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23.321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23.321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23.321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23.321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06:23.321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26.665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8T06:06:26.665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26.665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26.665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26.665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26.665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06:26.665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49.993" v="20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8T06:06:49.993" v="20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49.993" v="20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49.993" v="20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49.993" v="20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49.993" v="20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55.196" v="21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8T06:06:55.196" v="21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55.196" v="21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55.196" v="21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55.196" v="21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55.196" v="21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30.259" v="1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8T06:06:30.259" v="1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30.259" v="15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30.259" v="1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30.259" v="1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30.259" v="1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34.181" v="16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8T06:06:34.181" v="16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34.181" v="16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6:06:34.181" v="16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34.181" v="16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34.181" v="16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06:34.181" v="16" actId="790"/>
            <ac:spMkLst>
              <pc:docMk/>
              <pc:sldMasterMk cId="0" sldId="2147483648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8T06:06:34.181" v="16" actId="790"/>
            <ac:spMkLst>
              <pc:docMk/>
              <pc:sldMasterMk cId="0" sldId="2147483648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8T06:06:34.181" v="16" actId="790"/>
            <ac:spMkLst>
              <pc:docMk/>
              <pc:sldMasterMk cId="0" sldId="2147483648"/>
              <pc:sldLayoutMk cId="0" sldId="2147483661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38.087" v="17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8T06:06:38.087" v="17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38.087" v="17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38.087" v="17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38.087" v="17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06:38.087" v="17" actId="79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42.837" v="1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8T06:06:42.837" v="1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42.837" v="1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42.837" v="1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06:42.837" v="18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6:06:42.837" v="18" actId="790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8T06:06:42.837" v="18" actId="790"/>
            <ac:spMkLst>
              <pc:docMk/>
              <pc:sldMasterMk cId="0" sldId="2147483648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8T06:06:42.837" v="18" actId="790"/>
            <ac:spMkLst>
              <pc:docMk/>
              <pc:sldMasterMk cId="0" sldId="2147483648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7-28T06:06:42.837" v="18" actId="790"/>
            <ac:spMkLst>
              <pc:docMk/>
              <pc:sldMasterMk cId="0" sldId="2147483648"/>
              <pc:sldLayoutMk cId="0" sldId="2147483663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6:06:46.181" v="19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8T06:06:46.181" v="19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6:06:46.181" v="19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6:06:46.181" v="19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6:06:46.181" v="19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6:06:46.181" v="19" actId="79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6:06:46.181" v="19" actId="790"/>
            <ac:spMkLst>
              <pc:docMk/>
              <pc:sldMasterMk cId="0" sldId="2147483648"/>
              <pc:sldLayoutMk cId="0" sldId="2147483664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22AAE4C2-36DF-46F5-9A98-301708D9F8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B4DB0188-DD62-4BBB-BB90-2760D287B8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87D55-303B-48B0-86F9-0A4005B293CE}" type="datetimeFigureOut">
              <a:rPr lang="sk-SK" smtClean="0"/>
              <a:t>28.07.2021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04297892-853E-4FCF-90C3-14C241A6284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2F708F3-0751-44B0-810A-CB0426B3848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DBBD4-7642-4AEE-8490-4A15985C699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27104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43759-4998-447D-92A3-AE3CB538EFB8}" type="datetimeFigureOut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noProof="0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Kliknite sem a upravte štýly predlohy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noProof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E9D98-B107-4E94-AFA7-5E4E0BEF4951}" type="slidenum">
              <a:rPr lang="sk-SK" noProof="0" smtClean="0"/>
              <a:t>‹#›</a:t>
            </a:fld>
            <a:endParaRPr lang="sk-SK" noProof="0"/>
          </a:p>
        </p:txBody>
      </p:sp>
    </p:spTree>
    <p:extLst>
      <p:ext uri="{BB962C8B-B14F-4D97-AF65-F5344CB8AC3E}">
        <p14:creationId xmlns:p14="http://schemas.microsoft.com/office/powerpoint/2010/main" val="36922053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E9D98-B107-4E94-AFA7-5E4E0BEF4951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8953856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 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FB7259-9A14-42A7-9B66-870B60C9C079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Voľný tvar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sk-SK" noProof="0"/>
              <a:t>Kliknutím upravte štýl predlohy nadpisu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k-SK" noProof="0"/>
              <a:t>Kliknutím upravte štýl predlohy podnadpisu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F9EDEF-4376-4657-9DA9-B11A6CDCE943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Voľný tvar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cia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13" name="Zástupný symbol textu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86FE98-5634-4AAC-A33C-CCB6E108D246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11" name="Voľný tvar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  <p:sp>
        <p:nvSpPr>
          <p:cNvPr id="14" name="Textové pole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ové pole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 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FECC73-AE01-41C7-9D05-3C9DE6CDF8F9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Voľný tvar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 s citáci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21" name="Zástupný symbol textu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288F1B-D680-4650-87FA-59668C939CD2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11" name="Voľný tvar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  <p:sp>
        <p:nvSpPr>
          <p:cNvPr id="17" name="Textové pole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„</a:t>
            </a:r>
          </a:p>
        </p:txBody>
      </p:sp>
      <p:sp>
        <p:nvSpPr>
          <p:cNvPr id="18" name="Textové pole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sk-SK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21" name="Zástupný symbol textu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E4F3D6-32B3-473B-89B6-BF8F379F5BE6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Voľný tvar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160C5-C3A8-4FAA-82BA-CBB7F6FBBDA9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8" name="Voľ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F03DCD-70FA-492E-B9EC-BB47B093EC1A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8" name="Voľ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 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6E166C-726C-4A29-AD57-5BBBBDD805D9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8" name="Voľ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90A8C2-579A-484F-9BA5-8FCCF77613BA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Voľný tvar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typy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78081F-79D8-4C50-BF72-222A8022064C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10" name="Voľ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B3683A0-5444-4074-BF7F-AA196C3273BB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12" name="Voľ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Iba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BF4095-5647-4AD7-9070-945176B8FFFC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7" name="Voľ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F25601-4AB9-4AC5-8919-6FB5233F4BDE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6" name="Voľ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 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BFECC2-9814-4BC0-AA58-3BEDCB473BE4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Voľný tvar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obrázka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sk-SK" noProof="0"/>
              <a:t>Kliknutím na ikonu pridáte obrázok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k-SK" noProof="0"/>
              <a:t>Kliknutím upravíte štýly predlohy textu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39A587-2498-427B-B5F1-B17C3E8412F6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k-SK" noProof="0"/>
          </a:p>
        </p:txBody>
      </p:sp>
      <p:sp>
        <p:nvSpPr>
          <p:cNvPr id="9" name="Voľný tvar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kupina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Voľný tvar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Voľný tvar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Voľný tvar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Voľný tvar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Voľný tvar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Voľný tvar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Voľný tvar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Voľný tvar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Voľný tvar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Voľný tvar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Voľný tvar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Voľný tvar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Skupina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Voľný tvar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Voľný tvar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Voľný tvar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Voľný tvar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Voľný tvar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Voľný tvar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Voľný tvar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Voľný tvar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Voľný tvar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Voľný tvar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Voľný tvar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Voľný tvar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Obdĺžnik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sk-SK" noProof="0"/>
              <a:t>Kliknite sem a upravte štýl predlohy nadpisov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noProof="0"/>
              <a:t>Kliknutím upravíte štýly predlohy textu</a:t>
            </a:r>
          </a:p>
          <a:p>
            <a:pPr lvl="1" rtl="0"/>
            <a:r>
              <a:rPr lang="sk-SK" noProof="0"/>
              <a:t>Druhá úroveň</a:t>
            </a:r>
          </a:p>
          <a:p>
            <a:pPr lvl="2" rtl="0"/>
            <a:r>
              <a:rPr lang="sk-SK" noProof="0"/>
              <a:t>Tretia úroveň</a:t>
            </a:r>
          </a:p>
          <a:p>
            <a:pPr lvl="3" rtl="0"/>
            <a:r>
              <a:rPr lang="sk-SK" noProof="0"/>
              <a:t>Štvrtá úroveň</a:t>
            </a:r>
          </a:p>
          <a:p>
            <a:pPr lvl="4" rtl="0"/>
            <a:r>
              <a:rPr lang="sk-SK" noProof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011F717-892B-4A4E-AA7F-0D2610E77408}" type="datetime1">
              <a:rPr lang="sk-SK" noProof="0" smtClean="0"/>
              <a:t>28.07.2021</a:t>
            </a:fld>
            <a:endParaRPr lang="sk-SK" noProof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noProof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sk-SK" noProof="0" smtClean="0"/>
              <a:pPr/>
              <a:t>‹#›</a:t>
            </a:fld>
            <a:endParaRPr lang="sk-S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2</ap:TotalTime>
  <ap:Words>1</ap:Words>
  <ap:PresentationFormat>Širokouhlá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Dym</vt:lpstr>
      <vt:lpstr>Prezentácia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2021-07-28T06:07:41Z</dcterms:modified>
</cp:coreProperties>
</file>