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01298-7B73-41F2-8094-1F0ECA7FD6BF}" type="datetimeFigureOut">
              <a:rPr lang="sk-SK" smtClean="0"/>
              <a:t>25.8.2021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20ED-FCB4-4028-ADC3-81662427C78F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983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F9B4F-CECA-4AD6-84F0-6688A49D93CA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26589-DC1C-44E9-B5CC-39A0925381E7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67743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26589-DC1C-44E9-B5CC-39A0925381E7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288775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378BAD-EE37-483A-BB71-D2D1A5EC0D8E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Voľný tvar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Voľný tvar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Voľný tvar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Voľný tvar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Voľný tvar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Voľný tvar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 rtl="0">
              <a:defRPr sz="6000">
                <a:effectLst/>
              </a:defRPr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 rtl="0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4E7701-CCD1-4D25-8396-D63499665F6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1F979-18E7-4498-BB40-71D3F9BB7CAE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 pole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66215B-77B1-4416-A0E0-040C32B1890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908313-3E65-491C-8095-C28B7DEB1D2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 citáci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 pole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208213-0340-4068-8045-67E0B2AAFDF2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221F14-341E-4DCE-9491-F4404167206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C7FE4-4700-48F7-8F17-2DCC7B73FAD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83133A-7B11-485C-A696-BBFD4850B926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D699E9-9B17-4989-BD40-61900CF2BF92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67E09A-D44B-4B0B-B0E6-21EA507DC780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6C9F68-2549-421A-B448-5EA6BC4815F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B4EBFF-A8FC-4DEB-8418-4B8D3250357E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723CF-501A-41DE-8E27-C5BF3DC0DD1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31A8D-4121-40EE-9E47-51078F0D85C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9752A4-D844-4486-8B30-F1EEAC28D39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4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564C0-78A2-41AA-BBC1-76E01BD3A9C4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Voľný tvar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Voľný tvar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Voľný tvar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Voľný tvar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Voľný tvar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Voľný tvar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37E3C60-58CC-413B-8AF9-793F886C474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14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Paralaxa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2021-08-25T11:23:39Z</dcterms:modified>
</cp:coreProperties>
</file>