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EB6DB-7C58-4408-A133-51577918AF14}" type="datetimeFigureOut">
              <a:rPr lang="sk-SK" smtClean="0"/>
              <a:t>25.8.2021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F2E9D-69A9-44A6-8460-FE3822C082D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8520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BCDA5-AD51-4965-BC10-7D2EC8B1034C}" type="datetimeFigureOut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 smtClean="0"/>
              <a:t>Kliknutím upravíte štýly predlohy textu</a:t>
            </a:r>
            <a:endParaRPr lang="sk-SK" noProof="0" dirty="0" smtClean="0"/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8549-DE28-445C-94E9-E93F0D33566D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38726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8549-DE28-445C-94E9-E93F0D33566D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838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 algn="l" rtl="0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sk-SK" noProof="0" dirty="0" smtClean="0"/>
              <a:t>Kliknutím upravte štýl predlohy podnadpisov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rtl="0"/>
            <a:fld id="{E8631A17-936F-438A-A1BF-BA04209ACEF1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7" name="Obdĺžnik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E3BD55-BC80-4DC7-87F5-E86AFECAABCA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06245E-7FF3-4DFF-B141-7961F30A7C7A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53D15F-1BA0-4AEB-AACC-22214524C1C8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F5EB24-93BA-47A4-A833-DE1CA8C62CDA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7" name="Obdĺžnik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B33DB6-255D-491D-ACB4-AEA90840FF1B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7E8821-5BF2-4145-A9F8-41E49515533F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C190B2-A1FC-4AF0-B260-994975B0E7D6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2D1FBF-ACEF-44F9-89B8-746BAD5FAAA8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0F664E-270F-4FBC-BC9B-3EF32042D490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rtlCol="0"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02F04C-D33E-4D8A-8117-D5B0F3D471E7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772574F1-1F9B-44C6-977A-7D29D5D3E777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.xml><?xml version="1.0" encoding="utf-8"?>
<a:theme xmlns:a="http://schemas.openxmlformats.org/drawingml/2006/main" name="Zobraziť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49</TotalTime>
  <Words>1</Words>
  <PresentationFormat>Širokouhlá</PresentationFormat>
  <Paragraphs>1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 2</vt:lpstr>
      <vt:lpstr>Zobraziť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2014-09-12T02:13:28Z</dcterms:created>
  <dcterms:modified xsi:type="dcterms:W3CDTF">2021-08-25T11:29:35Z</dcterms:modified>
</cp:coreProperties>
</file>