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sk-S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3552" y="7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E4BE9-1B90-4FFA-96B6-355DB1B877EC}" type="datetimeFigureOut">
              <a:rPr lang="sk-SK" smtClean="0"/>
              <a:t>25.8.2021</a:t>
            </a:fld>
            <a:endParaRPr lang="sk-SK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C9123F-BA1A-4D17-842C-92D5891974CA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76855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noProof="0" dirty="0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E48AD-7848-4F98-A377-6B638B29803D}" type="datetimeFigureOut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 noProof="0" dirty="0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 dirty="0" smtClean="0"/>
              <a:t>Kliknutím upravíte štýly predlohy textu</a:t>
            </a:r>
            <a:endParaRPr lang="sk-SK" noProof="0" dirty="0" smtClean="0"/>
          </a:p>
          <a:p>
            <a:pPr lvl="1"/>
            <a:r>
              <a:rPr lang="sk-SK" noProof="0" dirty="0" smtClean="0"/>
              <a:t>Druhá úroveň</a:t>
            </a:r>
          </a:p>
          <a:p>
            <a:pPr lvl="2"/>
            <a:r>
              <a:rPr lang="sk-SK" noProof="0" dirty="0" smtClean="0"/>
              <a:t>Tretia úroveň</a:t>
            </a:r>
          </a:p>
          <a:p>
            <a:pPr lvl="3"/>
            <a:r>
              <a:rPr lang="sk-SK" noProof="0" dirty="0" smtClean="0"/>
              <a:t>Štvrtá úroveň</a:t>
            </a:r>
          </a:p>
          <a:p>
            <a:pPr lvl="4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noProof="0" dirty="0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950EC-9690-421C-8509-C27BEB3977C1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1236882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950EC-9690-421C-8509-C27BEB3977C1}" type="slidenum">
              <a:rPr lang="sk-SK" smtClean="0"/>
              <a:t>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83897008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obrázka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k-SK" noProof="0" dirty="0" smtClean="0"/>
              <a:t>Kliknutím na ikonu pridáte obrázok</a:t>
            </a:r>
            <a:endParaRPr lang="sk-SK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 rtlCol="0"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 dirty="0" smtClean="0"/>
              <a:t>Upraviť štýly predlohy textu</a:t>
            </a:r>
            <a:endParaRPr lang="sk-SK" noProof="0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CEE00A-9B3D-4DAC-BBD1-98780D74E051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rtlCol="0" anchor="t">
            <a:normAutofit/>
          </a:bodyPr>
          <a:lstStyle>
            <a:lvl1pPr algn="r" rtl="0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pPr rtl="0"/>
            <a:r>
              <a:rPr lang="sk-SK" noProof="0" dirty="0" smtClean="0"/>
              <a:t>Upravte štýly predlohy textu</a:t>
            </a:r>
            <a:endParaRPr lang="sk-SK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rtlCol="0" anchor="b">
            <a:normAutofit/>
          </a:bodyPr>
          <a:lstStyle>
            <a:lvl1pPr marL="0" indent="0" algn="r" rtl="0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sk-SK" noProof="0" dirty="0" smtClean="0"/>
              <a:t>Kliknutím upravte štýl predlohy podnadpisov</a:t>
            </a:r>
            <a:endParaRPr lang="sk-SK" noProof="0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B806FC-9AD3-4B94-B5BD-F2BC9C7BF933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 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 dirty="0" smtClean="0"/>
              <a:t>Upraviť štýly predlohy textu</a:t>
            </a:r>
            <a:endParaRPr lang="sk-SK" noProof="0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5B3BB3F-E46E-455E-BA82-0DB93FF8EE27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ácia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rtlCol="0" anchor="ctr"/>
          <a:lstStyle>
            <a:lvl1pPr>
              <a:defRPr sz="4400"/>
            </a:lvl1pPr>
          </a:lstStyle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12" name="Zástupný symbol textu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 dirty="0" smtClean="0"/>
              <a:t>Upraviť štýly predlohy textu</a:t>
            </a:r>
            <a:endParaRPr lang="sk-SK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 dirty="0" smtClean="0"/>
              <a:t>Upraviť štýly predlohy textu</a:t>
            </a:r>
            <a:endParaRPr lang="sk-SK" noProof="0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A2968D-C30D-4729-A899-39906F11B87D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  <p:sp>
        <p:nvSpPr>
          <p:cNvPr id="9" name="Textové pole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sk-SK" sz="8000" noProof="0" dirty="0" smtClean="0">
                <a:solidFill>
                  <a:schemeClr val="tx1"/>
                </a:solidFill>
                <a:effectLst/>
              </a:rPr>
              <a:t>„</a:t>
            </a:r>
            <a:endParaRPr lang="sk-SK" sz="8000" noProof="0" dirty="0">
              <a:solidFill>
                <a:schemeClr val="tx1"/>
              </a:solidFill>
              <a:effectLst/>
            </a:endParaRPr>
          </a:p>
        </p:txBody>
      </p:sp>
      <p:sp>
        <p:nvSpPr>
          <p:cNvPr id="10" name="Textové pole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sk-SK" sz="8000" noProof="0" dirty="0" smtClean="0">
                <a:solidFill>
                  <a:schemeClr val="tx1"/>
                </a:solidFill>
                <a:effectLst/>
              </a:rPr>
              <a:t>“</a:t>
            </a:r>
            <a:endParaRPr lang="sk-SK" sz="8000" noProof="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 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rtlCol="0" anchor="b">
            <a:normAutofit/>
          </a:bodyPr>
          <a:lstStyle>
            <a:lvl1pPr>
              <a:defRPr sz="5400"/>
            </a:lvl1pPr>
          </a:lstStyle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 dirty="0" smtClean="0"/>
              <a:t>Upraviť štýly predlohy textu</a:t>
            </a:r>
            <a:endParaRPr lang="sk-SK" noProof="0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E9337D7-E268-4937-8367-9A9D7D5CF458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rtlCol="0"/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7" name="Zástupný symbol textu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 dirty="0" smtClean="0"/>
              <a:t>Upraviť štýly predlohy textu</a:t>
            </a:r>
            <a:endParaRPr lang="sk-SK" noProof="0" dirty="0"/>
          </a:p>
        </p:txBody>
      </p:sp>
      <p:sp>
        <p:nvSpPr>
          <p:cNvPr id="8" name="Zástupný symbol textu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 dirty="0" smtClean="0"/>
              <a:t>Upraviť štýly predlohy textu</a:t>
            </a:r>
            <a:endParaRPr lang="sk-SK" noProof="0" dirty="0"/>
          </a:p>
        </p:txBody>
      </p:sp>
      <p:sp>
        <p:nvSpPr>
          <p:cNvPr id="9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 rtl="0">
              <a:buNone/>
            </a:pPr>
            <a:r>
              <a:rPr lang="sk-SK" noProof="0" dirty="0" smtClean="0"/>
              <a:t>Upraviť štýly predlohy textu</a:t>
            </a:r>
            <a:endParaRPr lang="sk-SK" noProof="0" dirty="0"/>
          </a:p>
        </p:txBody>
      </p:sp>
      <p:sp>
        <p:nvSpPr>
          <p:cNvPr id="10" name="Zástupný symbol textu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 dirty="0" smtClean="0"/>
              <a:t>Upraviť štýly predlohy textu</a:t>
            </a:r>
            <a:endParaRPr lang="sk-SK" noProof="0" dirty="0"/>
          </a:p>
        </p:txBody>
      </p:sp>
      <p:sp>
        <p:nvSpPr>
          <p:cNvPr id="11" name="Zástupný symbol textu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 rtl="0">
              <a:buNone/>
            </a:pPr>
            <a:r>
              <a:rPr lang="sk-SK" noProof="0" dirty="0" smtClean="0"/>
              <a:t>Upraviť štýly predlohy textu</a:t>
            </a:r>
            <a:endParaRPr lang="sk-SK" noProof="0" dirty="0"/>
          </a:p>
        </p:txBody>
      </p:sp>
      <p:sp>
        <p:nvSpPr>
          <p:cNvPr id="12" name="Zástupný symbol textu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 dirty="0" smtClean="0"/>
              <a:t>Upraviť štýly predlohy textu</a:t>
            </a:r>
            <a:endParaRPr lang="sk-SK" noProof="0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C5F87E-FF5C-4727-B5AB-844E0EEC6194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ĺpec s 3 obráz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rtlCol="0"/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19" name="Zástupný symbol textu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 dirty="0" smtClean="0"/>
              <a:t>Upraviť štýly predlohy textu</a:t>
            </a:r>
            <a:endParaRPr lang="sk-SK" noProof="0" dirty="0"/>
          </a:p>
        </p:txBody>
      </p:sp>
      <p:sp>
        <p:nvSpPr>
          <p:cNvPr id="20" name="Zástupný symbol obrázka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k-SK" noProof="0" dirty="0" smtClean="0"/>
              <a:t>Kliknutím na ikonu pridáte obrázok</a:t>
            </a:r>
            <a:endParaRPr lang="sk-SK" noProof="0" dirty="0"/>
          </a:p>
        </p:txBody>
      </p:sp>
      <p:sp>
        <p:nvSpPr>
          <p:cNvPr id="21" name="Zástupný symbol textu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 dirty="0" smtClean="0"/>
              <a:t>Upraviť štýly predlohy textu</a:t>
            </a:r>
            <a:endParaRPr lang="sk-SK" noProof="0" dirty="0"/>
          </a:p>
        </p:txBody>
      </p:sp>
      <p:sp>
        <p:nvSpPr>
          <p:cNvPr id="22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 dirty="0" smtClean="0"/>
              <a:t>Upraviť štýly predlohy textu</a:t>
            </a:r>
            <a:endParaRPr lang="sk-SK" noProof="0" dirty="0"/>
          </a:p>
        </p:txBody>
      </p:sp>
      <p:sp>
        <p:nvSpPr>
          <p:cNvPr id="23" name="Zástupný symbol obrázka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k-SK" noProof="0" dirty="0" smtClean="0"/>
              <a:t>Kliknutím na ikonu pridáte obrázok</a:t>
            </a:r>
            <a:endParaRPr lang="sk-SK" noProof="0" dirty="0"/>
          </a:p>
        </p:txBody>
      </p:sp>
      <p:sp>
        <p:nvSpPr>
          <p:cNvPr id="24" name="Zástupný symbol textu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 dirty="0" smtClean="0"/>
              <a:t>Upraviť štýly predlohy textu</a:t>
            </a:r>
            <a:endParaRPr lang="sk-SK" noProof="0" dirty="0"/>
          </a:p>
        </p:txBody>
      </p:sp>
      <p:sp>
        <p:nvSpPr>
          <p:cNvPr id="25" name="Zástupný symbol textu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 dirty="0" smtClean="0"/>
              <a:t>Upraviť štýly predlohy textu</a:t>
            </a:r>
            <a:endParaRPr lang="sk-SK" noProof="0" dirty="0"/>
          </a:p>
        </p:txBody>
      </p:sp>
      <p:sp>
        <p:nvSpPr>
          <p:cNvPr id="26" name="Zástupný symbol obrázka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k-SK" noProof="0" dirty="0" smtClean="0"/>
              <a:t>Kliknutím na ikonu pridáte obrázok</a:t>
            </a:r>
            <a:endParaRPr lang="sk-SK" noProof="0" dirty="0"/>
          </a:p>
        </p:txBody>
      </p:sp>
      <p:sp>
        <p:nvSpPr>
          <p:cNvPr id="27" name="Zástupný symbol textu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 dirty="0" smtClean="0"/>
              <a:t>Upraviť štýly predlohy textu</a:t>
            </a:r>
            <a:endParaRPr lang="sk-SK" noProof="0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00A7BD-8627-4947-92CA-5D01FF730A7E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sk-SK" noProof="0" dirty="0" smtClean="0"/>
              <a:t>Upraviť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6569B6-3E0D-4BA0-9CFD-78BD9B82132C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sk-SK" noProof="0" dirty="0" smtClean="0"/>
              <a:t>Upraviť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C3C44F-F901-4342-929C-BA0EC821CE15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 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sk-SK" noProof="0" dirty="0" smtClean="0"/>
              <a:t>Upraviť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678D05-185E-4B6F-8783-DBE810EC2353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rtlCol="0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rtlCol="0"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sk-SK" noProof="0" dirty="0" smtClean="0"/>
              <a:t>Kliknite sem a upravte štýl predlohy podnadpisov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AE6816B-B148-4428-81E0-9798C7683558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typy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 rtlCol="0"/>
          <a:lstStyle/>
          <a:p>
            <a:pPr lvl="0" rtl="0"/>
            <a:r>
              <a:rPr lang="sk-SK" noProof="0" dirty="0" smtClean="0"/>
              <a:t>Upraviť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 rtlCol="0"/>
          <a:lstStyle/>
          <a:p>
            <a:pPr lvl="0" rtl="0"/>
            <a:r>
              <a:rPr lang="sk-SK" noProof="0" dirty="0" smtClean="0"/>
              <a:t>Upraviť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87DAC4-5714-4AE2-9EA0-60EE96273616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rtlCol="0"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 dirty="0" smtClean="0"/>
              <a:t>Upraviť štýly predlohy textu</a:t>
            </a:r>
            <a:endParaRPr lang="sk-SK" noProof="0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 rtlCol="0"/>
          <a:lstStyle/>
          <a:p>
            <a:pPr lvl="0" rtl="0"/>
            <a:r>
              <a:rPr lang="sk-SK" noProof="0" dirty="0" smtClean="0"/>
              <a:t>Upraviť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 rtl="0">
              <a:buNone/>
            </a:pPr>
            <a:r>
              <a:rPr lang="sk-SK" noProof="0" dirty="0" smtClean="0"/>
              <a:t>Upraviť štýly predlohy textu</a:t>
            </a:r>
            <a:endParaRPr lang="sk-SK" noProof="0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 rtlCol="0"/>
          <a:lstStyle/>
          <a:p>
            <a:pPr lvl="0" rtl="0"/>
            <a:r>
              <a:rPr lang="sk-SK" noProof="0" dirty="0" smtClean="0"/>
              <a:t>Upraviť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5D0B37-39E2-47BB-9B65-992C2E22D394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ba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7D2D3D-8D20-4348-934D-0F00751E8E2F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730A4F-923E-48D1-9172-052BEA4E8BF1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/>
          <a:p>
            <a:pPr lvl="0" rtl="0"/>
            <a:r>
              <a:rPr lang="sk-SK" noProof="0" dirty="0" smtClean="0"/>
              <a:t>Upraviť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 rtlCol="0"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 dirty="0" smtClean="0"/>
              <a:t>Upraviť štýly predlohy textu</a:t>
            </a:r>
            <a:endParaRPr lang="sk-SK" noProof="0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DBDA13-784B-4A59-8AAC-6F14AA0C91C8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obrázka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k-SK" noProof="0" dirty="0" smtClean="0"/>
              <a:t>Kliknutím na ikonu pridáte obrázok</a:t>
            </a:r>
            <a:endParaRPr lang="sk-SK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 rtlCol="0"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 dirty="0" smtClean="0"/>
              <a:t>Upraviť štýly predlohy textu</a:t>
            </a:r>
            <a:endParaRPr lang="sk-SK" noProof="0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4F0194-AAD8-4222-8F27-951F067FF82C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1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k-SK" noProof="0" dirty="0" smtClean="0"/>
              <a:t>Upraviť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rtl="0"/>
            <a:fld id="{DB61A9B5-AED2-4B56-A6DD-74536CC864FB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rtl="0"/>
            <a:fld id="{6D22F896-40B5-4ADD-8801-0D06FADFA09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54862975"/>
      </p:ext>
    </p:extLst>
  </p:cSld>
  <p:clrMapOvr>
    <a:masterClrMapping/>
  </p:clrMapOvr>
</p:sld>
</file>

<file path=ppt/theme/theme12.xml><?xml version="1.0" encoding="utf-8"?>
<a:theme xmlns:a="http://schemas.openxmlformats.org/drawingml/2006/main" name="Hĺbka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TF10001006</ap:Template>
  <ap:TotalTime>9</ap:TotalTime>
  <ap:Words>1</ap:Words>
  <ap:PresentationFormat>Širokouhlá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Corbel</vt:lpstr>
      <vt:lpstr>Hĺbka</vt:lpstr>
      <vt:lpstr>Prezentácia programu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2015-09-22T16:41:35Z</dcterms:created>
  <dcterms:modified xsi:type="dcterms:W3CDTF">2021-08-25T11:22:19Z</dcterms:modified>
</cp:coreProperties>
</file>