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sk-S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76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8T05:47:23.200" v="23" actId="790"/>
      <pc:docMkLst>
        <pc:docMk/>
      </pc:docMkLst>
      <pc:sldChg chg="modSp mod modNotes">
        <pc:chgData name="Fake Test User" userId="SID-0" providerId="Test" clId="FakeClientId" dt="2021-07-28T05:44:35.183" v="5" actId="790"/>
        <pc:sldMkLst>
          <pc:docMk/>
          <pc:sldMk cId="3059316376" sldId="256"/>
        </pc:sldMkLst>
        <pc:spChg chg="mod">
          <ac:chgData name="Fake Test User" userId="SID-0" providerId="Test" clId="FakeClientId" dt="2021-07-28T05:44:30.371" v="4" actId="790"/>
          <ac:spMkLst>
            <pc:docMk/>
            <pc:sldMk cId="3059316376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8T05:44:30.371" v="4" actId="790"/>
          <ac:spMkLst>
            <pc:docMk/>
            <pc:sldMk cId="3059316376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8T05:45:58.106" v="20" actId="790"/>
        <pc:sldMasterMkLst>
          <pc:docMk/>
          <pc:sldMasterMk cId="0" sldId="2147483840"/>
        </pc:sldMasterMkLst>
        <pc:spChg chg="mod">
          <ac:chgData name="Fake Test User" userId="SID-0" providerId="Test" clId="FakeClientId" dt="2021-07-28T05:45:01.293" v="9" actId="790"/>
          <ac:spMkLst>
            <pc:docMk/>
            <pc:sldMasterMk cId="0" sldId="2147483840"/>
            <ac:spMk id="2" creationId="{00000000-0000-0000-0000-000000000000}"/>
          </ac:spMkLst>
        </pc:spChg>
        <pc:spChg chg="mod">
          <ac:chgData name="Fake Test User" userId="SID-0" providerId="Test" clId="FakeClientId" dt="2021-07-28T05:45:01.293" v="9" actId="790"/>
          <ac:spMkLst>
            <pc:docMk/>
            <pc:sldMasterMk cId="0" sldId="2147483840"/>
            <ac:spMk id="3" creationId="{00000000-0000-0000-0000-000000000000}"/>
          </ac:spMkLst>
        </pc:spChg>
        <pc:spChg chg="mod">
          <ac:chgData name="Fake Test User" userId="SID-0" providerId="Test" clId="FakeClientId" dt="2021-07-28T05:45:01.293" v="9" actId="790"/>
          <ac:spMkLst>
            <pc:docMk/>
            <pc:sldMasterMk cId="0" sldId="2147483840"/>
            <ac:spMk id="4" creationId="{00000000-0000-0000-0000-000000000000}"/>
          </ac:spMkLst>
        </pc:spChg>
        <pc:spChg chg="mod">
          <ac:chgData name="Fake Test User" userId="SID-0" providerId="Test" clId="FakeClientId" dt="2021-07-28T05:45:01.293" v="9" actId="790"/>
          <ac:spMkLst>
            <pc:docMk/>
            <pc:sldMasterMk cId="0" sldId="2147483840"/>
            <ac:spMk id="5" creationId="{00000000-0000-0000-0000-000000000000}"/>
          </ac:spMkLst>
        </pc:spChg>
        <pc:spChg chg="mod">
          <ac:chgData name="Fake Test User" userId="SID-0" providerId="Test" clId="FakeClientId" dt="2021-07-28T05:45:01.293" v="9" actId="790"/>
          <ac:spMkLst>
            <pc:docMk/>
            <pc:sldMasterMk cId="0" sldId="2147483840"/>
            <ac:spMk id="6" creationId="{00000000-0000-0000-0000-000000000000}"/>
          </ac:spMkLst>
        </pc:spChg>
        <pc:sldLayoutChg chg="modSp mod">
          <pc:chgData name="Fake Test User" userId="SID-0" providerId="Test" clId="FakeClientId" dt="2021-07-28T05:45:04.746" v="10" actId="790"/>
          <pc:sldLayoutMkLst>
            <pc:docMk/>
            <pc:sldMasterMk cId="0" sldId="2147483840"/>
            <pc:sldLayoutMk cId="0" sldId="2147483841"/>
          </pc:sldLayoutMkLst>
          <pc:spChg chg="mod">
            <ac:chgData name="Fake Test User" userId="SID-0" providerId="Test" clId="FakeClientId" dt="2021-07-28T05:45:04.746" v="10" actId="790"/>
            <ac:spMkLst>
              <pc:docMk/>
              <pc:sldMasterMk cId="0" sldId="2147483840"/>
              <pc:sldLayoutMk cId="0" sldId="214748384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04.746" v="10" actId="790"/>
            <ac:spMkLst>
              <pc:docMk/>
              <pc:sldMasterMk cId="0" sldId="2147483840"/>
              <pc:sldLayoutMk cId="0" sldId="214748384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04.746" v="10" actId="790"/>
            <ac:spMkLst>
              <pc:docMk/>
              <pc:sldMasterMk cId="0" sldId="2147483840"/>
              <pc:sldLayoutMk cId="0" sldId="214748384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04.746" v="10" actId="790"/>
            <ac:spMkLst>
              <pc:docMk/>
              <pc:sldMasterMk cId="0" sldId="2147483840"/>
              <pc:sldLayoutMk cId="0" sldId="214748384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5:45:04.746" v="10" actId="790"/>
            <ac:spMkLst>
              <pc:docMk/>
              <pc:sldMasterMk cId="0" sldId="2147483840"/>
              <pc:sldLayoutMk cId="0" sldId="214748384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08.887" v="11" actId="790"/>
          <pc:sldLayoutMkLst>
            <pc:docMk/>
            <pc:sldMasterMk cId="0" sldId="2147483840"/>
            <pc:sldLayoutMk cId="0" sldId="2147483842"/>
          </pc:sldLayoutMkLst>
          <pc:spChg chg="mod">
            <ac:chgData name="Fake Test User" userId="SID-0" providerId="Test" clId="FakeClientId" dt="2021-07-28T05:45:08.887" v="11" actId="790"/>
            <ac:spMkLst>
              <pc:docMk/>
              <pc:sldMasterMk cId="0" sldId="2147483840"/>
              <pc:sldLayoutMk cId="0" sldId="214748384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08.887" v="11" actId="790"/>
            <ac:spMkLst>
              <pc:docMk/>
              <pc:sldMasterMk cId="0" sldId="2147483840"/>
              <pc:sldLayoutMk cId="0" sldId="2147483842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08.887" v="11" actId="790"/>
            <ac:spMkLst>
              <pc:docMk/>
              <pc:sldMasterMk cId="0" sldId="2147483840"/>
              <pc:sldLayoutMk cId="0" sldId="214748384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08.887" v="11" actId="790"/>
            <ac:spMkLst>
              <pc:docMk/>
              <pc:sldMasterMk cId="0" sldId="2147483840"/>
              <pc:sldLayoutMk cId="0" sldId="214748384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5:45:08.887" v="11" actId="790"/>
            <ac:spMkLst>
              <pc:docMk/>
              <pc:sldMasterMk cId="0" sldId="2147483840"/>
              <pc:sldLayoutMk cId="0" sldId="214748384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12.684" v="12" actId="790"/>
          <pc:sldLayoutMkLst>
            <pc:docMk/>
            <pc:sldMasterMk cId="0" sldId="2147483840"/>
            <pc:sldLayoutMk cId="0" sldId="2147483843"/>
          </pc:sldLayoutMkLst>
          <pc:spChg chg="mod">
            <ac:chgData name="Fake Test User" userId="SID-0" providerId="Test" clId="FakeClientId" dt="2021-07-28T05:45:12.684" v="12" actId="790"/>
            <ac:spMkLst>
              <pc:docMk/>
              <pc:sldMasterMk cId="0" sldId="2147483840"/>
              <pc:sldLayoutMk cId="0" sldId="214748384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12.684" v="12" actId="790"/>
            <ac:spMkLst>
              <pc:docMk/>
              <pc:sldMasterMk cId="0" sldId="2147483840"/>
              <pc:sldLayoutMk cId="0" sldId="214748384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12.684" v="12" actId="790"/>
            <ac:spMkLst>
              <pc:docMk/>
              <pc:sldMasterMk cId="0" sldId="2147483840"/>
              <pc:sldLayoutMk cId="0" sldId="214748384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12.684" v="12" actId="790"/>
            <ac:spMkLst>
              <pc:docMk/>
              <pc:sldMasterMk cId="0" sldId="2147483840"/>
              <pc:sldLayoutMk cId="0" sldId="214748384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5:45:12.684" v="12" actId="790"/>
            <ac:spMkLst>
              <pc:docMk/>
              <pc:sldMasterMk cId="0" sldId="2147483840"/>
              <pc:sldLayoutMk cId="0" sldId="214748384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21.777" v="13" actId="790"/>
          <pc:sldLayoutMkLst>
            <pc:docMk/>
            <pc:sldMasterMk cId="0" sldId="2147483840"/>
            <pc:sldLayoutMk cId="0" sldId="2147483844"/>
          </pc:sldLayoutMkLst>
          <pc:spChg chg="mod">
            <ac:chgData name="Fake Test User" userId="SID-0" providerId="Test" clId="FakeClientId" dt="2021-07-28T05:45:21.777" v="13" actId="790"/>
            <ac:spMkLst>
              <pc:docMk/>
              <pc:sldMasterMk cId="0" sldId="2147483840"/>
              <pc:sldLayoutMk cId="0" sldId="214748384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21.777" v="13" actId="790"/>
            <ac:spMkLst>
              <pc:docMk/>
              <pc:sldMasterMk cId="0" sldId="2147483840"/>
              <pc:sldLayoutMk cId="0" sldId="214748384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21.777" v="13" actId="790"/>
            <ac:spMkLst>
              <pc:docMk/>
              <pc:sldMasterMk cId="0" sldId="2147483840"/>
              <pc:sldLayoutMk cId="0" sldId="214748384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21.777" v="13" actId="790"/>
            <ac:spMkLst>
              <pc:docMk/>
              <pc:sldMasterMk cId="0" sldId="2147483840"/>
              <pc:sldLayoutMk cId="0" sldId="2147483844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5:45:21.777" v="13" actId="790"/>
            <ac:spMkLst>
              <pc:docMk/>
              <pc:sldMasterMk cId="0" sldId="2147483840"/>
              <pc:sldLayoutMk cId="0" sldId="2147483844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5:45:21.777" v="13" actId="790"/>
            <ac:spMkLst>
              <pc:docMk/>
              <pc:sldMasterMk cId="0" sldId="2147483840"/>
              <pc:sldLayoutMk cId="0" sldId="2147483844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28.949" v="14" actId="790"/>
          <pc:sldLayoutMkLst>
            <pc:docMk/>
            <pc:sldMasterMk cId="0" sldId="2147483840"/>
            <pc:sldLayoutMk cId="0" sldId="2147483845"/>
          </pc:sldLayoutMkLst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10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11" creationId="{00000000-0000-0000-0000-000000000000}"/>
            </ac:spMkLst>
          </pc:spChg>
          <pc:spChg chg="mod">
            <ac:chgData name="Fake Test User" userId="SID-0" providerId="Test" clId="FakeClientId" dt="2021-07-28T05:45:28.949" v="14" actId="790"/>
            <ac:spMkLst>
              <pc:docMk/>
              <pc:sldMasterMk cId="0" sldId="2147483840"/>
              <pc:sldLayoutMk cId="0" sldId="2147483845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34.981" v="15" actId="790"/>
          <pc:sldLayoutMkLst>
            <pc:docMk/>
            <pc:sldMasterMk cId="0" sldId="2147483840"/>
            <pc:sldLayoutMk cId="0" sldId="2147483846"/>
          </pc:sldLayoutMkLst>
          <pc:spChg chg="mod">
            <ac:chgData name="Fake Test User" userId="SID-0" providerId="Test" clId="FakeClientId" dt="2021-07-28T05:45:34.981" v="15" actId="790"/>
            <ac:spMkLst>
              <pc:docMk/>
              <pc:sldMasterMk cId="0" sldId="2147483840"/>
              <pc:sldLayoutMk cId="0" sldId="214748384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34.981" v="15" actId="790"/>
            <ac:spMkLst>
              <pc:docMk/>
              <pc:sldMasterMk cId="0" sldId="2147483840"/>
              <pc:sldLayoutMk cId="0" sldId="214748384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5:45:34.981" v="15" actId="790"/>
            <ac:spMkLst>
              <pc:docMk/>
              <pc:sldMasterMk cId="0" sldId="2147483840"/>
              <pc:sldLayoutMk cId="0" sldId="2147483846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5:45:34.981" v="15" actId="790"/>
            <ac:spMkLst>
              <pc:docMk/>
              <pc:sldMasterMk cId="0" sldId="2147483840"/>
              <pc:sldLayoutMk cId="0" sldId="2147483846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40.340" v="16" actId="790"/>
          <pc:sldLayoutMkLst>
            <pc:docMk/>
            <pc:sldMasterMk cId="0" sldId="2147483840"/>
            <pc:sldLayoutMk cId="0" sldId="2147483847"/>
          </pc:sldLayoutMkLst>
          <pc:spChg chg="mod">
            <ac:chgData name="Fake Test User" userId="SID-0" providerId="Test" clId="FakeClientId" dt="2021-07-28T05:45:40.340" v="16" actId="790"/>
            <ac:spMkLst>
              <pc:docMk/>
              <pc:sldMasterMk cId="0" sldId="2147483840"/>
              <pc:sldLayoutMk cId="0" sldId="214748384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5:45:40.340" v="16" actId="790"/>
            <ac:spMkLst>
              <pc:docMk/>
              <pc:sldMasterMk cId="0" sldId="2147483840"/>
              <pc:sldLayoutMk cId="0" sldId="214748384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5:45:40.340" v="16" actId="790"/>
            <ac:spMkLst>
              <pc:docMk/>
              <pc:sldMasterMk cId="0" sldId="2147483840"/>
              <pc:sldLayoutMk cId="0" sldId="214748384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46.043" v="17" actId="790"/>
          <pc:sldLayoutMkLst>
            <pc:docMk/>
            <pc:sldMasterMk cId="0" sldId="2147483840"/>
            <pc:sldLayoutMk cId="0" sldId="2147483848"/>
          </pc:sldLayoutMkLst>
          <pc:spChg chg="mod">
            <ac:chgData name="Fake Test User" userId="SID-0" providerId="Test" clId="FakeClientId" dt="2021-07-28T05:45:46.043" v="17" actId="790"/>
            <ac:spMkLst>
              <pc:docMk/>
              <pc:sldMasterMk cId="0" sldId="2147483840"/>
              <pc:sldLayoutMk cId="0" sldId="214748384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46.043" v="17" actId="790"/>
            <ac:spMkLst>
              <pc:docMk/>
              <pc:sldMasterMk cId="0" sldId="2147483840"/>
              <pc:sldLayoutMk cId="0" sldId="214748384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46.043" v="17" actId="790"/>
            <ac:spMkLst>
              <pc:docMk/>
              <pc:sldMasterMk cId="0" sldId="2147483840"/>
              <pc:sldLayoutMk cId="0" sldId="214748384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46.043" v="17" actId="790"/>
            <ac:spMkLst>
              <pc:docMk/>
              <pc:sldMasterMk cId="0" sldId="2147483840"/>
              <pc:sldLayoutMk cId="0" sldId="2147483848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5:45:46.043" v="17" actId="790"/>
            <ac:spMkLst>
              <pc:docMk/>
              <pc:sldMasterMk cId="0" sldId="2147483840"/>
              <pc:sldLayoutMk cId="0" sldId="2147483848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5:45:46.043" v="17" actId="790"/>
            <ac:spMkLst>
              <pc:docMk/>
              <pc:sldMasterMk cId="0" sldId="2147483840"/>
              <pc:sldLayoutMk cId="0" sldId="2147483848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49.528" v="18" actId="790"/>
          <pc:sldLayoutMkLst>
            <pc:docMk/>
            <pc:sldMasterMk cId="0" sldId="2147483840"/>
            <pc:sldLayoutMk cId="0" sldId="2147483849"/>
          </pc:sldLayoutMkLst>
          <pc:spChg chg="mod">
            <ac:chgData name="Fake Test User" userId="SID-0" providerId="Test" clId="FakeClientId" dt="2021-07-28T05:45:49.528" v="18" actId="790"/>
            <ac:spMkLst>
              <pc:docMk/>
              <pc:sldMasterMk cId="0" sldId="2147483840"/>
              <pc:sldLayoutMk cId="0" sldId="21474838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49.528" v="18" actId="790"/>
            <ac:spMkLst>
              <pc:docMk/>
              <pc:sldMasterMk cId="0" sldId="2147483840"/>
              <pc:sldLayoutMk cId="0" sldId="21474838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49.528" v="18" actId="790"/>
            <ac:spMkLst>
              <pc:docMk/>
              <pc:sldMasterMk cId="0" sldId="2147483840"/>
              <pc:sldLayoutMk cId="0" sldId="214748384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5:45:49.528" v="18" actId="790"/>
            <ac:spMkLst>
              <pc:docMk/>
              <pc:sldMasterMk cId="0" sldId="2147483840"/>
              <pc:sldLayoutMk cId="0" sldId="2147483849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5:45:49.528" v="18" actId="790"/>
            <ac:spMkLst>
              <pc:docMk/>
              <pc:sldMasterMk cId="0" sldId="2147483840"/>
              <pc:sldLayoutMk cId="0" sldId="2147483849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5:45:49.528" v="18" actId="790"/>
            <ac:spMkLst>
              <pc:docMk/>
              <pc:sldMasterMk cId="0" sldId="2147483840"/>
              <pc:sldLayoutMk cId="0" sldId="2147483849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54.559" v="19" actId="790"/>
          <pc:sldLayoutMkLst>
            <pc:docMk/>
            <pc:sldMasterMk cId="0" sldId="2147483840"/>
            <pc:sldLayoutMk cId="0" sldId="2147483850"/>
          </pc:sldLayoutMkLst>
          <pc:spChg chg="mod">
            <ac:chgData name="Fake Test User" userId="SID-0" providerId="Test" clId="FakeClientId" dt="2021-07-28T05:45:54.559" v="19" actId="790"/>
            <ac:spMkLst>
              <pc:docMk/>
              <pc:sldMasterMk cId="0" sldId="2147483840"/>
              <pc:sldLayoutMk cId="0" sldId="21474838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54.559" v="19" actId="790"/>
            <ac:spMkLst>
              <pc:docMk/>
              <pc:sldMasterMk cId="0" sldId="2147483840"/>
              <pc:sldLayoutMk cId="0" sldId="21474838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54.559" v="19" actId="790"/>
            <ac:spMkLst>
              <pc:docMk/>
              <pc:sldMasterMk cId="0" sldId="2147483840"/>
              <pc:sldLayoutMk cId="0" sldId="2147483850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5:45:54.559" v="19" actId="790"/>
            <ac:spMkLst>
              <pc:docMk/>
              <pc:sldMasterMk cId="0" sldId="2147483840"/>
              <pc:sldLayoutMk cId="0" sldId="2147483850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5:45:54.559" v="19" actId="790"/>
            <ac:spMkLst>
              <pc:docMk/>
              <pc:sldMasterMk cId="0" sldId="2147483840"/>
              <pc:sldLayoutMk cId="0" sldId="214748385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5:45:58.106" v="20" actId="790"/>
          <pc:sldLayoutMkLst>
            <pc:docMk/>
            <pc:sldMasterMk cId="0" sldId="2147483840"/>
            <pc:sldLayoutMk cId="0" sldId="2147483851"/>
          </pc:sldLayoutMkLst>
          <pc:spChg chg="mod">
            <ac:chgData name="Fake Test User" userId="SID-0" providerId="Test" clId="FakeClientId" dt="2021-07-28T05:45:58.106" v="20" actId="790"/>
            <ac:spMkLst>
              <pc:docMk/>
              <pc:sldMasterMk cId="0" sldId="2147483840"/>
              <pc:sldLayoutMk cId="0" sldId="21474838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5:45:58.106" v="20" actId="790"/>
            <ac:spMkLst>
              <pc:docMk/>
              <pc:sldMasterMk cId="0" sldId="2147483840"/>
              <pc:sldLayoutMk cId="0" sldId="21474838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5:45:58.106" v="20" actId="790"/>
            <ac:spMkLst>
              <pc:docMk/>
              <pc:sldMasterMk cId="0" sldId="2147483840"/>
              <pc:sldLayoutMk cId="0" sldId="2147483851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5:45:58.106" v="20" actId="790"/>
            <ac:spMkLst>
              <pc:docMk/>
              <pc:sldMasterMk cId="0" sldId="2147483840"/>
              <pc:sldLayoutMk cId="0" sldId="2147483851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5:45:58.106" v="20" actId="790"/>
            <ac:spMkLst>
              <pc:docMk/>
              <pc:sldMasterMk cId="0" sldId="2147483840"/>
              <pc:sldLayoutMk cId="0" sldId="2147483851"/>
              <ac:spMk id="9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2F7C96D8-1F11-4777-998F-9688375799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B280E6EA-B30D-45AD-9C14-45A3A7453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CD5CB-78AE-4452-B31B-B3FD28420159}" type="datetimeFigureOut">
              <a:rPr lang="sk-SK" smtClean="0"/>
              <a:t>28.07.2021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4FEDDF1-8596-4A34-B2E8-F1BF5315E0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6E50EC1-5686-41C2-A514-9D1504D393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5A267-FE40-46A3-A11F-371F34F5BD1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17357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92133-EC7F-4E54-8785-4646E83DB164}" type="datetimeFigureOut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/>
              <a:t>Kliknutím upravíte štýly predlohy textu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54FE9-7011-42DD-8134-F77F7F5F8B24}" type="slidenum">
              <a:rPr lang="sk-SK" noProof="0" smtClean="0"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10145543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A54FE9-7011-42DD-8134-F77F7F5F8B24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981103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541905-82A9-45CB-B7C4-D5EE0F958711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Obdĺžnik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rtlCol="0"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sk-SK" noProof="0"/>
              <a:t>Kliknutím upravte štýl predlohy nadpisu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k-SK" noProof="0"/>
              <a:t>Kliknutím upravte štýl predlohy podnadpisu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F65F38-9078-48C7-AF9C-AA0AE2E38710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381000" y="990600"/>
            <a:ext cx="2819400" cy="4953000"/>
          </a:xfrm>
        </p:spPr>
        <p:txBody>
          <a:bodyPr vert="eaVert"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3867912" y="868680"/>
            <a:ext cx="7315200" cy="5120640"/>
          </a:xfrm>
        </p:spPr>
        <p:txBody>
          <a:bodyPr vert="eaVert" rtlCol="0" anchor="t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C9C5B4-9D8A-4CC8-9869-DB148EF8B3F9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 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00AD4A-9C0D-4AC5-A452-950955710D4A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3867912" y="1298448"/>
            <a:ext cx="7315200" cy="3255264"/>
          </a:xfrm>
        </p:spPr>
        <p:txBody>
          <a:bodyPr rtlCol="0"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3886200" y="4672584"/>
            <a:ext cx="7315200" cy="914400"/>
          </a:xfrm>
        </p:spPr>
        <p:txBody>
          <a:bodyPr rtlCol="0"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1DE2BF-CFE4-4727-AA11-DB09CDE1892E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 hasCustomPrompt="1"/>
          </p:nvPr>
        </p:nvSpPr>
        <p:spPr>
          <a:xfrm>
            <a:off x="3867912" y="868680"/>
            <a:ext cx="347472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7818120" y="868680"/>
            <a:ext cx="347472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3525D1-8073-4CD6-A422-C8638D45CD00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9" name="Zástupný symbol päty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3867912" y="1023586"/>
            <a:ext cx="3474720" cy="80772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3867912" y="1930936"/>
            <a:ext cx="347472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7818463" y="1023586"/>
            <a:ext cx="3474720" cy="813171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 hasCustomPrompt="1"/>
          </p:nvPr>
        </p:nvSpPr>
        <p:spPr>
          <a:xfrm>
            <a:off x="7818463" y="1930936"/>
            <a:ext cx="347472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157D0A-EF9F-474F-8DC9-9886B0DF1415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B7674F-C893-41C9-8A43-8FFA60AE191C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7" name="Zástupný symbol päty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8" name="Zástupný symbol čísla snímky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F7D8A3-E824-4EB6-B57E-C4604E7BBAF7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>
            <a:lvl1pPr>
              <a:defRPr sz="3200" b="0" baseline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3867912" y="868680"/>
            <a:ext cx="731520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256032" y="3494176"/>
            <a:ext cx="2834640" cy="2321990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B27328-2727-4CBD-B0D4-3FFD4BEE58F1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9" name="Zástupný symbol päty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256032" y="1143000"/>
            <a:ext cx="2834640" cy="237744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k-SK" noProof="0"/>
              <a:t>Kliknutím na ikonu pridáte obrázok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256032" y="3493008"/>
            <a:ext cx="2834640" cy="2322576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/>
              <a:t>Kliknutím upravíte štýly predlohy textu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F8AAAA-0995-40CE-A44C-1B3B1CC053AB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9" name="Zástupný symbol päty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 rtlCol="0"/>
          <a:lstStyle/>
          <a:p>
            <a:pPr rtl="0"/>
            <a:endParaRPr lang="sk-SK" noProof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k-SK" noProof="0"/>
              <a:t>Kliknite sem a upravte štýl predlohy nadpisov</a:t>
            </a:r>
          </a:p>
        </p:txBody>
      </p:sp>
      <p:sp>
        <p:nvSpPr>
          <p:cNvPr id="38" name="Obdĺžnik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sk-SK" noProof="0"/>
              <a:t>Kliknutím upravíte štýly predlohy textu</a:t>
            </a:r>
          </a:p>
          <a:p>
            <a:pPr lvl="1" rtl="0"/>
            <a:r>
              <a:rPr lang="sk-SK" noProof="0"/>
              <a:t>Druhá úroveň</a:t>
            </a:r>
          </a:p>
          <a:p>
            <a:pPr lvl="2" rtl="0"/>
            <a:r>
              <a:rPr lang="sk-SK" noProof="0"/>
              <a:t>Tretia úroveň</a:t>
            </a:r>
          </a:p>
          <a:p>
            <a:pPr lvl="3" rtl="0"/>
            <a:r>
              <a:rPr lang="sk-SK" noProof="0"/>
              <a:t>Štvrtá úroveň</a:t>
            </a:r>
          </a:p>
          <a:p>
            <a:pPr lvl="4" rtl="0"/>
            <a:r>
              <a:rPr lang="sk-SK" noProof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01A6C5C8-9136-4B90-8EE1-EC084F2FF471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endParaRPr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pPr rtl="0"/>
            <a:fld id="{4FAB73BC-B049-4115-A692-8D63A059BFB8}" type="slidenum">
              <a:rPr lang="sk-SK" noProof="0" smtClean="0"/>
              <a:pPr/>
              <a:t>‹#›</a:t>
            </a:fld>
            <a:endParaRPr lang="sk-S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9316376"/>
      </p:ext>
    </p:extLst>
  </p:cSld>
  <p:clrMapOvr>
    <a:masterClrMapping/>
  </p:clrMapOvr>
</p:sld>
</file>

<file path=ppt/theme/theme12.xml><?xml version="1.0" encoding="utf-8"?>
<a:theme xmlns:a="http://schemas.openxmlformats.org/drawingml/2006/main" name="Rám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Frame</ap:Template>
  <ap:TotalTime>6</ap:TotalTime>
  <ap:Words>1</ap:Words>
  <ap:PresentationFormat>Širokouhlá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ap:HeadingPairs>
  <ap:TitlesOfParts>
    <vt:vector baseType="lpstr" size="5">
      <vt:lpstr>Calibri</vt:lpstr>
      <vt:lpstr>Corbel</vt:lpstr>
      <vt:lpstr>Wingdings 2</vt:lpstr>
      <vt:lpstr>Rám</vt:lpstr>
      <vt:lpstr>Prezentácia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2014-08-26T23:50:58Z</dcterms:created>
  <dcterms:modified xsi:type="dcterms:W3CDTF">2021-07-28T05:48:18Z</dcterms:modified>
</cp:coreProperties>
</file>