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sk-S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2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4T08:36:36.067" v="19"/>
      <pc:docMkLst>
        <pc:docMk/>
      </pc:docMkLst>
      <pc:sldChg chg="modSp mod modNotes">
        <pc:chgData name="Fake Test User" userId="SID-0" providerId="Test" clId="FakeClientId" dt="2021-08-04T08:35:35.286" v="4" actId="790"/>
        <pc:sldMkLst>
          <pc:docMk/>
          <pc:sldMk cId="401567019" sldId="256"/>
        </pc:sldMkLst>
        <pc:spChg chg="mod">
          <ac:chgData name="Fake Test User" userId="SID-0" providerId="Test" clId="FakeClientId" dt="2021-08-04T08:35:30.614" v="3" actId="790"/>
          <ac:spMkLst>
            <pc:docMk/>
            <pc:sldMk cId="40156701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4T08:35:30.614" v="3" actId="790"/>
          <ac:spMkLst>
            <pc:docMk/>
            <pc:sldMk cId="40156701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4T08:36:21.645" v="16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04T08:35:42.708" v="5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04T08:35:42.708" v="5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04T08:35:42.708" v="5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04T08:35:42.708" v="5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04T08:35:42.708" v="5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4T08:35:45.895" v="6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04T08:35:45.895" v="6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5:45.895" v="6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5:45.895" v="6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5:45.895" v="6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5:45.895" v="6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5:49.208" v="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04T08:35:49.208" v="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5:49.208" v="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5:49.208" v="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5:49.208" v="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5:49.208" v="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5:53.239" v="8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04T08:35:53.239" v="8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5:53.239" v="8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5:53.239" v="8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5:53.239" v="8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5:53.239" v="8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5:56.911" v="9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04T08:35:56.911" v="9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00.692" v="10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8-04T08:36:00.692" v="10" actId="790"/>
            <ac:spMkLst>
              <pc:docMk/>
              <pc:sldMasterMk cId="0" sldId="2147483648"/>
              <pc:sldLayoutMk cId="0" sldId="2147483653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04.395" v="11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04T08:36:04.395" v="11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04.395" v="11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04.395" v="11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04.395" v="11" actId="790"/>
            <ac:spMkLst>
              <pc:docMk/>
              <pc:sldMasterMk cId="0" sldId="2147483648"/>
              <pc:sldLayoutMk cId="0" sldId="2147483654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07.942" v="12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04T08:36:07.942" v="12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6:07.942" v="12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07.942" v="12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11.817" v="13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4T08:36:11.817" v="13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14.958" v="14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4T08:36:14.958" v="14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18.223" v="1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04T08:36:18.223" v="1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18.223" v="1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18.223" v="1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18.223" v="1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4T08:36:18.223" v="15" actId="790"/>
            <ac:spMkLst>
              <pc:docMk/>
              <pc:sldMasterMk cId="0" sldId="2147483648"/>
              <pc:sldLayoutMk cId="0" sldId="214748365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4T08:36:21.645" v="16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04T08:36:21.645" v="16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4T08:36:21.645" v="16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4T08:36:21.645" v="16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4T08:36:21.645" v="16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4T08:36:21.645" v="16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76E2E7BC-9D79-4043-A9DA-4105A3A5CC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62FC2A01-AC9C-43C5-9EA1-FA83DDF80E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62D8A-F234-4308-9CBF-37582DD024B4}" type="datetimeFigureOut">
              <a:rPr lang="sk-SK" smtClean="0"/>
              <a:t>04.08.2021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6CAC4AF6-8F45-4545-A5E2-6C90CE52CB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00E02795-EE54-4EA6-A11A-C22C8CE4FE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066B8-EEB0-46BE-BBAD-09D51DDE1F8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86266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F366E-029B-447A-AF7B-9735844B8492}" type="datetimeFigureOut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dirty="0"/>
              <a:t>Kliknutím upravíte štýly predlohy textu</a:t>
            </a:r>
          </a:p>
          <a:p>
            <a:pPr lvl="1"/>
            <a:r>
              <a:rPr lang="sk-SK" noProof="0" dirty="0"/>
              <a:t>Druhá úroveň</a:t>
            </a:r>
          </a:p>
          <a:p>
            <a:pPr lvl="2"/>
            <a:r>
              <a:rPr lang="sk-SK" noProof="0" dirty="0"/>
              <a:t>Tretia úroveň</a:t>
            </a:r>
          </a:p>
          <a:p>
            <a:pPr lvl="3"/>
            <a:r>
              <a:rPr lang="sk-SK" noProof="0" dirty="0"/>
              <a:t>Štvrtá úroveň</a:t>
            </a:r>
          </a:p>
          <a:p>
            <a:pPr lvl="4"/>
            <a:r>
              <a:rPr lang="sk-SK" noProof="0" dirty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2159F-C8E9-499A-A102-1B5CD215D71E}" type="slidenum">
              <a:rPr lang="sk-SK" noProof="0" smtClean="0"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39442612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82159F-C8E9-499A-A102-1B5CD215D71E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3319332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CF961A-26F5-4E8F-A27C-B33C4996A5E8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sk-SK" noProof="0"/>
              <a:t>Kliknutím upravte štýl predlohy nadpisu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/>
              <a:t>Kliknutím upravte štýl predlohy podnadpisu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EA249A4-65FB-45B9-A272-7F055635F3F7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Z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A3EC37A-BAA0-4F4B-A115-8EBD517CDA74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F3F792-3F53-4D3A-9A61-6EBF036DFA44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F891AE4-587B-4812-9B1E-3E220674BB45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BA03E7-AA4B-49E8-9483-B6FB7ED4538E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ĺžnik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Nadpis 1"/>
          <p:cNvSpPr>
            <a:spLocks noGrp="1"/>
          </p:cNvSpPr>
          <p:nvPr>
            <p:ph type="title" hasCustomPrompt="1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D1BB12-B7C9-4FEC-9875-9E644C8A4D8C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Nadpis 1"/>
          <p:cNvSpPr>
            <a:spLocks noGrp="1"/>
          </p:cNvSpPr>
          <p:nvPr>
            <p:ph type="title" hasCustomPrompt="1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FED01D-FFD9-4D1C-8EE5-0B13CDFDE94A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29FDA9-29E2-456A-99E1-9BC4C43290EF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E363D88-1BB4-4DFE-88A3-BF09E55187A6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9CBFC0-9FDA-4897-B3B2-3C8CA1F31806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sk-SK" noProof="0" dirty="0"/>
              <a:t>Kliknutím upravíte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23EA6E1E-E396-4E16-89F7-E0D4FF5CAC34}" type="datetime1">
              <a:rPr lang="sk-SK" noProof="0" smtClean="0"/>
              <a:t>04.08.2021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D57F1E4F-1CFF-5643-939E-217C01CDF565}" type="slidenum">
              <a:rPr lang="sk-SK" noProof="0" smtClean="0"/>
              <a:pPr/>
              <a:t>‹#›</a:t>
            </a:fld>
            <a:endParaRPr lang="sk-SK" noProof="0"/>
          </a:p>
        </p:txBody>
      </p:sp>
      <p:sp>
        <p:nvSpPr>
          <p:cNvPr id="9" name="Obdĺžnik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Obdĺžnik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Obdĺžnik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567019"/>
      </p:ext>
    </p:extLst>
  </p:cSld>
  <p:clrMapOvr>
    <a:masterClrMapping/>
  </p:clrMapOvr>
</p:sld>
</file>

<file path=ppt/theme/theme12.xml><?xml version="1.0" encoding="utf-8"?>
<a:theme xmlns:a="http://schemas.openxmlformats.org/drawingml/2006/main" name="Delenec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TC103457464[[fn=Dividend]]</ap:Template>
  <ap:TotalTime>2</ap:TotalTime>
  <ap:Words>1</ap:Words>
  <ap:PresentationFormat>Širokouhlá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ap:HeadingPairs>
  <ap:TitlesOfParts>
    <vt:vector baseType="lpstr" size="5">
      <vt:lpstr>Calibri</vt:lpstr>
      <vt:lpstr>Gill Sans MT</vt:lpstr>
      <vt:lpstr>Wingdings 2</vt:lpstr>
      <vt:lpstr>Delenec</vt:lpstr>
      <vt:lpstr>Prezentácia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2014-08-26T23:51:37Z</dcterms:created>
  <dcterms:modified xsi:type="dcterms:W3CDTF">2021-08-04T08:37:03Z</dcterms:modified>
</cp:coreProperties>
</file>