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sk-S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4D2CD-2BDC-4331-B5C2-F0ECC2BD5704}" type="datetimeFigureOut">
              <a:rPr lang="sk-SK" smtClean="0"/>
              <a:t>25.8.2021</a:t>
            </a:fld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0EBF3-F77D-457C-8914-818F3C2CE4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6789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noProof="0" dirty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07A13-8B4F-4EF8-8D5D-E9AD569E59FF}" type="datetimeFigureOut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noProof="0" dirty="0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dirty="0" smtClean="0"/>
              <a:t>Kliknutím upravíte štýly predlohy textu</a:t>
            </a:r>
            <a:endParaRPr lang="sk-SK" noProof="0" dirty="0" smtClean="0"/>
          </a:p>
          <a:p>
            <a:pPr lvl="1"/>
            <a:r>
              <a:rPr lang="sk-SK" noProof="0" dirty="0" smtClean="0"/>
              <a:t>Druhá úroveň</a:t>
            </a:r>
          </a:p>
          <a:p>
            <a:pPr lvl="2"/>
            <a:r>
              <a:rPr lang="sk-SK" noProof="0" dirty="0" smtClean="0"/>
              <a:t>Tretia úroveň</a:t>
            </a:r>
          </a:p>
          <a:p>
            <a:pPr lvl="3"/>
            <a:r>
              <a:rPr lang="sk-SK" noProof="0" dirty="0" smtClean="0"/>
              <a:t>Štvrtá úroveň</a:t>
            </a:r>
          </a:p>
          <a:p>
            <a:pPr lvl="4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noProof="0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26A35-721B-4B5F-8182-EB081903C05B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577299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26A35-721B-4B5F-8182-EB081903C05B}" type="slidenum">
              <a:rPr lang="sk-SK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95493363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rtlCol="0" anchor="b">
            <a:normAutofit/>
          </a:bodyPr>
          <a:lstStyle>
            <a:lvl1pPr>
              <a:defRPr sz="2800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3C2B88-AB02-4395-A638-FBE286FE23DC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rtlCol="0" anchor="b">
            <a:normAutofit/>
          </a:bodyPr>
          <a:lstStyle>
            <a:lvl1pPr algn="ctr" rtl="0">
              <a:defRPr sz="4800"/>
            </a:lvl1pPr>
          </a:lstStyle>
          <a:p>
            <a:pPr rtl="0"/>
            <a:r>
              <a:rPr lang="sk-SK" noProof="0" dirty="0" smtClean="0"/>
              <a:t>Upravte štýly predlohy textu</a:t>
            </a:r>
            <a:endParaRPr lang="sk-SK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 rtlCol="0"/>
          <a:lstStyle>
            <a:lvl1pPr marL="0" indent="0" algn="ctr" rtl="0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k-SK" noProof="0" dirty="0" smtClean="0"/>
              <a:t>Kliknutím upravte štýl predlohy podnadpisov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84B67F-1BDC-408C-9336-8A654691D083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 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FD1A8E-C0C8-476D-85B3-D7B4665E20EF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ácia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12" name="Zástupný symbol textu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EDA6A3-E422-4817-86B8-E07493CDB134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  <p:sp>
        <p:nvSpPr>
          <p:cNvPr id="11" name="Textové pole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sk-SK" sz="8000" noProof="0" dirty="0" smtClean="0">
                <a:solidFill>
                  <a:schemeClr val="tx1"/>
                </a:solidFill>
                <a:effectLst/>
              </a:rPr>
              <a:t>“</a:t>
            </a:r>
            <a:endParaRPr lang="sk-SK" sz="8000" noProof="0" dirty="0">
              <a:solidFill>
                <a:schemeClr val="tx1"/>
              </a:solidFill>
              <a:effectLst/>
            </a:endParaRPr>
          </a:p>
        </p:txBody>
      </p:sp>
      <p:sp>
        <p:nvSpPr>
          <p:cNvPr id="13" name="Textové pole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k-SK" sz="8000" noProof="0" dirty="0" smtClean="0">
                <a:solidFill>
                  <a:schemeClr val="tx1"/>
                </a:solidFill>
                <a:effectLst/>
              </a:rPr>
              <a:t>“</a:t>
            </a:r>
            <a:endParaRPr lang="sk-SK" sz="8000" noProof="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A0D590-2398-4C9C-8711-BFB5AADD8A1B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7" name="Zástupný symbol textu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8" name="Zástupný symbol textu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9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10" name="Zástupný symbol textu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11" name="Zástupný symbol textu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12" name="Zástupný symbol textu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423D1F-A4C0-4831-858A-BBF4BCE6CA31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ĺpec s 3 obráz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19" name="Zástupný symbol textu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20" name="Zástupný symbol obrázka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21" name="Zástupný symbol textu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22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23" name="Zástupný symbol obrázka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24" name="Zástupný symbol textu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25" name="Zástupný symbol textu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26" name="Zástupný symbol obrázka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27" name="Zástupný symbol textu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27EB11-948B-41F0-9DE4-481FA30B9D0B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156C21-53BA-40FC-B23E-4EBD9542B996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 rtlCol="0"/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40DD75-F643-46DC-8499-B995CB50E21C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259BEC-F48D-4976-9B4A-06A9EE54B66D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DE65B1-4CE9-4F47-8B87-8E56FFADD086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 rtlCol="0"/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 rtlCol="0"/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3F95FD-AF41-4BFF-9381-B19E0E764612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 rtlCol="0"/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 rtlCol="0"/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0B1672-A8FE-4719-8A04-DA9845F80F97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F8A3DE-3BB3-4F33-89CE-CE68AC00E672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F93AA7-F73A-41BD-A86D-A10C8D8764EA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rtlCol="0" anchor="b">
            <a:normAutofit/>
          </a:bodyPr>
          <a:lstStyle>
            <a:lvl1pPr>
              <a:defRPr sz="2800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rtlCol="0" anchor="ctr"/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4ACF27-68B4-4129-A300-C11BE9D62016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958894-0C40-4F2D-8940-D3D22A86F035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AB13C3E-21F3-40A7-8633-0FA4413D5D1C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67017508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Damask</ap:Template>
  <ap:TotalTime>35</ap:TotalTime>
  <ap:Words>1</ap:Words>
  <ap:PresentationFormat>Širokouhlá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ap:HeadingPairs>
  <ap:TitlesOfParts>
    <vt:vector baseType="lpstr" size="6">
      <vt:lpstr>Arial</vt:lpstr>
      <vt:lpstr>Bookman Old Style</vt:lpstr>
      <vt:lpstr>Calibri</vt:lpstr>
      <vt:lpstr>Rockwell</vt:lpstr>
      <vt:lpstr>Damask</vt:lpstr>
      <vt:lpstr>Prezentácia programu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2014-08-26T23:50:27Z</dcterms:created>
  <dcterms:modified xsi:type="dcterms:W3CDTF">2021-08-25T11:32:02Z</dcterms:modified>
</cp:coreProperties>
</file>