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7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17315-CDEE-439F-B738-218217AEB7D3}" type="datetimeFigureOut">
              <a:rPr lang="sk-SK" smtClean="0"/>
              <a:t>25.8.2021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0B302-84EF-45DE-97CB-5FF4E45FA8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9021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9A6B0-FFF2-4D32-8E1F-5BA70976BCDA}" type="datetimeFigureOut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noProof="0" dirty="0" smtClean="0"/>
              <a:t>Kliknutím upravíte štýly predlohy textu</a:t>
            </a:r>
            <a:endParaRPr lang="sk-SK" noProof="0" dirty="0" smtClean="0"/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85CDE-B429-4806-BD56-B4C9DE56F24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60361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5CDE-B429-4806-BD56-B4C9DE56F247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376607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824446-134F-488F-8788-72876219B459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hlý trojuholník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8" name="Voľný tvar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rtlCol="0" anchor="b"/>
          <a:lstStyle>
            <a:lvl1pPr rtl="0">
              <a:defRPr sz="3200"/>
            </a:lvl1pPr>
          </a:lstStyle>
          <a:p>
            <a:pPr rtl="0"/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 kumimoji="0" lang="en-US" sz="1400" b="0" i="0" u="none" strike="noStrike" kern="1200" cap="all" spc="4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noProof="0" dirty="0" smtClean="0"/>
              <a:t>Kliknutím upravte štýl predlohy podnadpisov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780307-8E6B-49C2-8491-C9CB8BC0B4A5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EB4B59-DD8E-4E3A-A41B-7AE77A49BFB7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10FD83-027B-477E-8914-56DC5A1124BC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oľný tvar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7" name="Pravouhlý trojuholník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rtlCol="0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rtlCol="0"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B2C81B-A658-4843-AB93-AEB7B77A8735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A0D42D-5D99-4F75-B2B6-80FEE681D522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C384C5-3A04-4EDC-8894-6F23714FADF9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8F992C-558F-48A6-A7EE-9FCEDD8E1634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BDBC15-D276-4131-830D-1FC5DA5230AF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hlý trojuholník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18" name="Pravouhlý trojuholník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sk-SK" sz="1800" kern="1200" noProof="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rtlCol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556169-AD51-4B5E-BA36-EBAE0D0ADDC8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obrázka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/>
          <a:lstStyle>
            <a:lvl1pPr algn="r">
              <a:defRPr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9" name="Pravouhlý trojuholník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10" name="Voľný tvar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rtlCol="0" anchor="b"/>
          <a:lstStyle>
            <a:lvl1pPr algn="l">
              <a:defRPr sz="2800" b="0">
                <a:latin typeface="+mj-lt"/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A8DE0D-60D5-41BB-AEAB-867BF4AE0BA6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ý tvar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8" name="Voľný tvar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C8F91541-81CF-4662-BEBB-1448DB809D70}" type="datetime4">
              <a:rPr lang="sk-SK" noProof="0" smtClean="0"/>
              <a:t>25. augusta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2754ED01-E2A0-4C1E-8E21-014B99041579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Uhl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12</ap:TotalTime>
  <ap:Words>1</ap:Words>
  <ap:PresentationFormat>Prezentácia na obrazovke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8">
      <vt:lpstr>Arial</vt:lpstr>
      <vt:lpstr>Calibri</vt:lpstr>
      <vt:lpstr>Franklin Gothic Book</vt:lpstr>
      <vt:lpstr>Franklin Gothic Medium</vt:lpstr>
      <vt:lpstr>Tunga</vt:lpstr>
      <vt:lpstr>Wingdings</vt:lpstr>
      <vt:lpstr>Uhly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2014-09-16T21:28:01Z</dcterms:created>
  <dcterms:modified xsi:type="dcterms:W3CDTF">2021-08-25T11:20:22Z</dcterms:modified>
</cp:coreProperties>
</file>