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9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7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78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DE114-1FA8-451D-AFDE-564A461697F4}" type="datetimeFigureOut">
              <a:rPr lang="sk-SK" smtClean="0"/>
              <a:t>25.8.2021</a:t>
            </a:fld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87A5C-01B7-4C78-B594-8B7BA64AFC73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54779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noProof="0" dirty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E1A53-D546-42E6-B00E-53457C16D481}" type="datetimeFigureOut">
              <a:rPr lang="sk-SK" noProof="0" smtClean="0"/>
              <a:t>25.8.2021</a:t>
            </a:fld>
            <a:endParaRPr lang="sk-SK" noProof="0" dirty="0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noProof="0" dirty="0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 dirty="0" smtClean="0"/>
              <a:t>Kliknutím upravíte štýly predlohy textu</a:t>
            </a:r>
          </a:p>
          <a:p>
            <a:pPr lvl="1"/>
            <a:r>
              <a:rPr lang="sk-SK" noProof="0" dirty="0" smtClean="0"/>
              <a:t>Druhá úroveň</a:t>
            </a:r>
          </a:p>
          <a:p>
            <a:pPr lvl="2"/>
            <a:r>
              <a:rPr lang="sk-SK" noProof="0" dirty="0" smtClean="0"/>
              <a:t>Tretia </a:t>
            </a:r>
            <a:r>
              <a:rPr lang="sk-SK" noProof="0" dirty="0" smtClean="0"/>
              <a:t>úroveň</a:t>
            </a:r>
          </a:p>
          <a:p>
            <a:pPr lvl="3"/>
            <a:r>
              <a:rPr lang="sk-SK" noProof="0" dirty="0" smtClean="0"/>
              <a:t>Štvrtá úroveň</a:t>
            </a:r>
          </a:p>
          <a:p>
            <a:pPr lvl="4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noProof="0" dirty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B2731-AE81-4163-989A-6714541D09D4}" type="slidenum">
              <a:rPr lang="sk-SK" noProof="0" smtClean="0"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val="4198640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B2731-AE81-4163-989A-6714541D09D4}" type="slidenum">
              <a:rPr lang="sk-SK" smtClean="0"/>
              <a:t>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79279805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noProof="0" dirty="0" smtClean="0"/>
              <a:t>Kliknite sem a upravte štýl predlohy nadpisov</a:t>
            </a:r>
            <a:endParaRPr lang="sk-SK" noProof="0" dirty="0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k-SK" noProof="0" dirty="0" smtClean="0"/>
              <a:t>Kliknutím upravíte štýly predlohy textu</a:t>
            </a:r>
          </a:p>
          <a:p>
            <a:pPr lvl="1" rtl="0"/>
            <a:r>
              <a:rPr lang="sk-SK" noProof="0" dirty="0" smtClean="0"/>
              <a:t>Druhá úroveň</a:t>
            </a:r>
          </a:p>
          <a:p>
            <a:pPr lvl="2" rtl="0"/>
            <a:r>
              <a:rPr lang="sk-SK" noProof="0" dirty="0" smtClean="0"/>
              <a:t>Tretia úroveň</a:t>
            </a:r>
          </a:p>
          <a:p>
            <a:pPr lvl="3" rtl="0"/>
            <a:r>
              <a:rPr lang="sk-SK" noProof="0" dirty="0" smtClean="0"/>
              <a:t>Štvrtá úroveň</a:t>
            </a:r>
          </a:p>
          <a:p>
            <a:pPr lvl="4" rtl="0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ED7524-B5FB-45EE-A031-86B29086C227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E02FBC0-13B8-4B1E-B170-BBEED4A77C65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noProof="0" dirty="0"/>
          </a:p>
        </p:txBody>
      </p:sp>
      <p:cxnSp>
        <p:nvCxnSpPr>
          <p:cNvPr id="18" name="Priama spojnica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ĺžnik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sk-SK" sz="1800" b="1" kern="1200" cap="all" spc="0" baseline="0" noProof="0" dirty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rtlCol="0" anchor="t">
            <a:noAutofit/>
          </a:bodyPr>
          <a:lstStyle>
            <a:lvl1pPr marL="0" indent="0" algn="ctr" rtl="0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k-SK" noProof="0" dirty="0" smtClean="0"/>
              <a:t>Kliknutím upravte štýl predlohy podnadpisov</a:t>
            </a:r>
            <a:endParaRPr lang="sk-SK" noProof="0" dirty="0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rtlCol="0" anchor="b"/>
          <a:lstStyle>
            <a:lvl1pPr rtl="0"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pPr rtl="0"/>
            <a:r>
              <a:rPr lang="sk-SK" noProof="0" dirty="0" smtClean="0"/>
              <a:t>Upravte štýly predlohy textu</a:t>
            </a:r>
            <a:endParaRPr lang="sk-SK" noProof="0" dirty="0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10"/>
          </p:nvPr>
        </p:nvSpPr>
        <p:spPr bwMode="black"/>
        <p:txBody>
          <a:bodyPr rtlCol="0"/>
          <a:lstStyle/>
          <a:p>
            <a:pPr rtl="0"/>
            <a:fld id="{A3063640-26C6-4698-9670-ECD67F21BFE5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17" name="Zástupný symbol čísla snímky 1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Priama spojnica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ĺžnik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noProof="0" dirty="0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 rtlCol="0"/>
          <a:lstStyle/>
          <a:p>
            <a:pPr lvl="0" rtl="0"/>
            <a:r>
              <a:rPr lang="sk-SK" noProof="0" dirty="0" smtClean="0"/>
              <a:t>Kliknutím upravíte štýly predlohy textu</a:t>
            </a:r>
          </a:p>
          <a:p>
            <a:pPr lvl="1" rtl="0"/>
            <a:r>
              <a:rPr lang="sk-SK" noProof="0" dirty="0" smtClean="0"/>
              <a:t>Druhá úroveň</a:t>
            </a:r>
          </a:p>
          <a:p>
            <a:pPr lvl="2" rtl="0"/>
            <a:r>
              <a:rPr lang="sk-SK" noProof="0" dirty="0" smtClean="0"/>
              <a:t>Tretia úroveň</a:t>
            </a:r>
          </a:p>
          <a:p>
            <a:pPr lvl="3" rtl="0"/>
            <a:r>
              <a:rPr lang="sk-SK" noProof="0" dirty="0" smtClean="0"/>
              <a:t>Štvrtá úroveň</a:t>
            </a:r>
          </a:p>
          <a:p>
            <a:pPr lvl="4" rtl="0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73839BD-5B89-4113-ABB0-AC8EAEF0FAC6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E02FBC0-13B8-4B1E-B170-BBEED4A77C65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 rtlCol="0"/>
          <a:lstStyle/>
          <a:p>
            <a:pPr rtl="0"/>
            <a:r>
              <a:rPr lang="sk-SK" noProof="0" dirty="0" smtClean="0"/>
              <a:t>Kliknite sem a upravte štýl predlohy nadpisov</a:t>
            </a:r>
            <a:endParaRPr lang="sk-SK" noProof="0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 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Zástupný symbol obsahu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 rtlCol="0"/>
          <a:lstStyle/>
          <a:p>
            <a:pPr lvl="0" rtl="0"/>
            <a:r>
              <a:rPr lang="sk-SK" noProof="0" dirty="0" smtClean="0"/>
              <a:t>Kliknutím upravíte štýly predlohy textu</a:t>
            </a:r>
          </a:p>
          <a:p>
            <a:pPr lvl="1" rtl="0"/>
            <a:r>
              <a:rPr lang="sk-SK" noProof="0" dirty="0" smtClean="0"/>
              <a:t>Druhá úroveň</a:t>
            </a:r>
          </a:p>
          <a:p>
            <a:pPr lvl="2" rtl="0"/>
            <a:r>
              <a:rPr lang="sk-SK" noProof="0" dirty="0" smtClean="0"/>
              <a:t>Tretia úroveň</a:t>
            </a:r>
          </a:p>
          <a:p>
            <a:pPr lvl="3" rtl="0"/>
            <a:r>
              <a:rPr lang="sk-SK" noProof="0" dirty="0" smtClean="0"/>
              <a:t>Štvrtá úroveň</a:t>
            </a:r>
          </a:p>
          <a:p>
            <a:pPr lvl="4" rtl="0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noProof="0" dirty="0" smtClean="0"/>
              <a:t>Kliknite sem a upravte štýl predlohy nadpisov</a:t>
            </a:r>
            <a:endParaRPr lang="sk-SK" noProof="0" dirty="0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5589D532-F60C-4A2A-BD35-70B7F23EF3EE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13" name="Zástupný symbol päty 1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noProof="0" dirty="0"/>
          </a:p>
        </p:txBody>
      </p:sp>
      <p:cxnSp>
        <p:nvCxnSpPr>
          <p:cNvPr id="11" name="Priama spojnica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ĺžnik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sk-SK" sz="1800" b="1" kern="1200" cap="all" spc="0" baseline="0" noProof="0" dirty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Zástupný symbol nadpisu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rtl="0"/>
            <a:r>
              <a:rPr lang="sk-SK" noProof="0" dirty="0" smtClean="0"/>
              <a:t>Kliknite sem a upravte štýl predlohy nadpisov</a:t>
            </a:r>
            <a:endParaRPr lang="sk-SK" noProof="0" dirty="0"/>
          </a:p>
        </p:txBody>
      </p:sp>
      <p:sp>
        <p:nvSpPr>
          <p:cNvPr id="10" name="Podnadpis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rtlCol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k-SK" noProof="0" dirty="0" smtClean="0"/>
              <a:t>Kliknite sem a upravte štýl predlohy podnadpisov</a:t>
            </a:r>
            <a:endParaRPr lang="sk-SK" noProof="0" dirty="0"/>
          </a:p>
        </p:txBody>
      </p:sp>
      <p:sp>
        <p:nvSpPr>
          <p:cNvPr id="13" name="Zástupný symbol dátumu 1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80B3C4-559F-4A21-8A81-EAFEB07645B9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14" name="Zástupný symbol čísla snímky 13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15" name="Zástupný symbol päty 14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typy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obsahu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 rtlCol="0"/>
          <a:lstStyle/>
          <a:p>
            <a:pPr lvl="0" rtl="0"/>
            <a:r>
              <a:rPr lang="sk-SK" noProof="0" dirty="0" smtClean="0"/>
              <a:t>Kliknutím upravíte štýly predlohy textu</a:t>
            </a:r>
          </a:p>
          <a:p>
            <a:pPr lvl="1" rtl="0"/>
            <a:r>
              <a:rPr lang="sk-SK" noProof="0" dirty="0" smtClean="0"/>
              <a:t>Druhá úroveň</a:t>
            </a:r>
          </a:p>
          <a:p>
            <a:pPr lvl="2" rtl="0"/>
            <a:r>
              <a:rPr lang="sk-SK" noProof="0" dirty="0" smtClean="0"/>
              <a:t>Tretia úroveň</a:t>
            </a:r>
          </a:p>
          <a:p>
            <a:pPr lvl="3" rtl="0"/>
            <a:r>
              <a:rPr lang="sk-SK" noProof="0" dirty="0" smtClean="0"/>
              <a:t>Štvrtá úroveň</a:t>
            </a:r>
          </a:p>
          <a:p>
            <a:pPr lvl="4" rtl="0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15" name="Zástupný symbol obsahu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 rtlCol="0"/>
          <a:lstStyle/>
          <a:p>
            <a:pPr lvl="0" rtl="0"/>
            <a:r>
              <a:rPr lang="sk-SK" noProof="0" dirty="0" smtClean="0"/>
              <a:t>Kliknutím upravíte štýly predlohy textu</a:t>
            </a:r>
          </a:p>
          <a:p>
            <a:pPr lvl="1" rtl="0"/>
            <a:r>
              <a:rPr lang="sk-SK" noProof="0" dirty="0" smtClean="0"/>
              <a:t>Druhá úroveň</a:t>
            </a:r>
          </a:p>
          <a:p>
            <a:pPr lvl="2" rtl="0"/>
            <a:r>
              <a:rPr lang="sk-SK" noProof="0" dirty="0" smtClean="0"/>
              <a:t>Tretia úroveň</a:t>
            </a:r>
          </a:p>
          <a:p>
            <a:pPr lvl="3" rtl="0"/>
            <a:r>
              <a:rPr lang="sk-SK" noProof="0" dirty="0" smtClean="0"/>
              <a:t>Štvrtá úroveň</a:t>
            </a:r>
          </a:p>
          <a:p>
            <a:pPr lvl="4" rtl="0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9" name="Zástupný symbol dátumu 8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rtl="0"/>
            <a:fld id="{50246452-9025-45EB-A000-74A979385978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13" name="Zástupný symbol päty 12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noProof="0" dirty="0" smtClean="0"/>
              <a:t>Kliknite sem a upravte štýl predlohy nadpisov</a:t>
            </a:r>
            <a:endParaRPr lang="sk-SK" noProof="0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ástupný symbol obsahu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 rtlCol="0"/>
          <a:lstStyle/>
          <a:p>
            <a:pPr lvl="0" rtl="0"/>
            <a:r>
              <a:rPr lang="sk-SK" noProof="0" dirty="0" smtClean="0"/>
              <a:t>Kliknutím upravíte štýly predlohy textu</a:t>
            </a:r>
          </a:p>
          <a:p>
            <a:pPr lvl="1" rtl="0"/>
            <a:r>
              <a:rPr lang="sk-SK" noProof="0" dirty="0" smtClean="0"/>
              <a:t>Druhá úroveň</a:t>
            </a:r>
          </a:p>
          <a:p>
            <a:pPr lvl="2" rtl="0"/>
            <a:r>
              <a:rPr lang="sk-SK" noProof="0" dirty="0" smtClean="0"/>
              <a:t>Tretia úroveň</a:t>
            </a:r>
          </a:p>
          <a:p>
            <a:pPr lvl="3" rtl="0"/>
            <a:r>
              <a:rPr lang="sk-SK" noProof="0" dirty="0" smtClean="0"/>
              <a:t>Štvrtá úroveň</a:t>
            </a:r>
          </a:p>
          <a:p>
            <a:pPr lvl="4" rtl="0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24" name="Zástupný symbol obsahu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 rtlCol="0"/>
          <a:lstStyle/>
          <a:p>
            <a:pPr lvl="0" rtl="0"/>
            <a:r>
              <a:rPr lang="sk-SK" noProof="0" dirty="0" smtClean="0"/>
              <a:t>Kliknutím upravíte štýly predlohy textu</a:t>
            </a:r>
          </a:p>
          <a:p>
            <a:pPr lvl="1" rtl="0"/>
            <a:r>
              <a:rPr lang="sk-SK" noProof="0" dirty="0" smtClean="0"/>
              <a:t>Druhá úroveň</a:t>
            </a:r>
          </a:p>
          <a:p>
            <a:pPr lvl="2" rtl="0"/>
            <a:r>
              <a:rPr lang="sk-SK" noProof="0" dirty="0" smtClean="0"/>
              <a:t>Tretia úroveň</a:t>
            </a:r>
          </a:p>
          <a:p>
            <a:pPr lvl="3" rtl="0"/>
            <a:r>
              <a:rPr lang="sk-SK" noProof="0" dirty="0" smtClean="0"/>
              <a:t>Štvrtá úroveň</a:t>
            </a:r>
          </a:p>
          <a:p>
            <a:pPr lvl="4" rtl="0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20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 dirty="0" smtClean="0"/>
              <a:t>Kliknutím upravíte štýly predlohy textu</a:t>
            </a:r>
            <a:endParaRPr lang="sk-SK" noProof="0" dirty="0"/>
          </a:p>
        </p:txBody>
      </p:sp>
      <p:sp>
        <p:nvSpPr>
          <p:cNvPr id="21" name="Zástupný symbol textu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sk-SK" noProof="0" dirty="0" smtClean="0"/>
              <a:t>Kliknutím upravíte štýly predlohy textu</a:t>
            </a:r>
            <a:endParaRPr lang="sk-SK" noProof="0" dirty="0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16"/>
          </p:nvPr>
        </p:nvSpPr>
        <p:spPr/>
        <p:txBody>
          <a:bodyPr rtlCol="0"/>
          <a:lstStyle/>
          <a:p>
            <a:pPr rtl="0"/>
            <a:fld id="{101F25A4-09D4-49BB-9371-E838D39C46CA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13" name="Zástupný symbol päty 12"/>
          <p:cNvSpPr>
            <a:spLocks noGrp="1"/>
          </p:cNvSpPr>
          <p:nvPr>
            <p:ph type="ftr" sz="quarter" idx="18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  <p:sp>
        <p:nvSpPr>
          <p:cNvPr id="18" name="Nadpis 1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noProof="0" dirty="0" smtClean="0"/>
              <a:t>Kliknite sem a upravte štýl predlohy nadpisov</a:t>
            </a:r>
            <a:endParaRPr lang="sk-SK" noProof="0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b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noProof="0" dirty="0" smtClean="0"/>
              <a:t>Kliknite sem a upravte štýl predlohy nadpisov</a:t>
            </a:r>
            <a:endParaRPr lang="sk-SK" noProof="0" dirty="0"/>
          </a:p>
        </p:txBody>
      </p:sp>
      <p:sp>
        <p:nvSpPr>
          <p:cNvPr id="15" name="Zástupný symbol dátumu 1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4C3B9D-ABED-4417-9612-3F9817A81C70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31781E-14EA-4101-87A9-E07B44608531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8" name="Zástupný symbol čísla snímky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9" name="Zástupný symbol päty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obsahu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 rtlCol="0"/>
          <a:lstStyle/>
          <a:p>
            <a:pPr lvl="0" rtl="0"/>
            <a:r>
              <a:rPr lang="sk-SK" noProof="0" dirty="0" smtClean="0"/>
              <a:t>Kliknutím upravíte štýly predlohy textu</a:t>
            </a:r>
          </a:p>
          <a:p>
            <a:pPr lvl="1" rtl="0"/>
            <a:r>
              <a:rPr lang="sk-SK" noProof="0" dirty="0" smtClean="0"/>
              <a:t>Druhá úroveň</a:t>
            </a:r>
          </a:p>
          <a:p>
            <a:pPr lvl="2" rtl="0"/>
            <a:r>
              <a:rPr lang="sk-SK" noProof="0" dirty="0" smtClean="0"/>
              <a:t>Tretia úroveň</a:t>
            </a:r>
          </a:p>
          <a:p>
            <a:pPr lvl="3" rtl="0"/>
            <a:r>
              <a:rPr lang="sk-SK" noProof="0" dirty="0" smtClean="0"/>
              <a:t>Štvrtá úroveň</a:t>
            </a:r>
          </a:p>
          <a:p>
            <a:pPr lvl="4" rtl="0"/>
            <a:r>
              <a:rPr lang="sk-SK" noProof="0" dirty="0" smtClean="0"/>
              <a:t>Piata úroveň</a:t>
            </a:r>
            <a:endParaRPr lang="sk-SK" noProof="0" dirty="0"/>
          </a:p>
        </p:txBody>
      </p:sp>
      <p:sp>
        <p:nvSpPr>
          <p:cNvPr id="11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k-SK" noProof="0" dirty="0" smtClean="0"/>
              <a:t>Kliknutím upravíte štýly predlohy textu</a:t>
            </a:r>
            <a:endParaRPr lang="sk-SK" noProof="0" dirty="0"/>
          </a:p>
        </p:txBody>
      </p:sp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noProof="0" dirty="0" smtClean="0"/>
              <a:t>Kliknite sem a upravte štýl predlohy nadpisov</a:t>
            </a:r>
            <a:endParaRPr lang="sk-SK" noProof="0" dirty="0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rtl="0"/>
            <a:fld id="{D1243199-98A2-44A1-B31F-6C19BF3938DB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19" name="Zástupný symbol čísla snímky 18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endParaRPr lang="sk-SK" noProof="0" dirty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a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k-SK" noProof="0" dirty="0" smtClean="0"/>
              <a:t>Kliknutím na ikonu pridáte obrázok</a:t>
            </a:r>
            <a:endParaRPr lang="sk-SK" noProof="0" dirty="0"/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sk-SK" noProof="0" dirty="0" smtClean="0"/>
              <a:t>Kliknutím upravíte štýly predlohy textu</a:t>
            </a:r>
            <a:endParaRPr lang="sk-SK" noProof="0" dirty="0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 rtlCol="0"/>
          <a:lstStyle/>
          <a:p>
            <a:pPr rtl="0"/>
            <a:r>
              <a:rPr lang="sk-SK" noProof="0" dirty="0" smtClean="0"/>
              <a:t>Kliknite sem a upravte štýl predlohy nadpisov</a:t>
            </a:r>
            <a:endParaRPr lang="sk-SK" noProof="0" dirty="0"/>
          </a:p>
        </p:txBody>
      </p:sp>
      <p:sp>
        <p:nvSpPr>
          <p:cNvPr id="13" name="Zástupný symbol dátumu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 rtlCol="0"/>
          <a:lstStyle/>
          <a:p>
            <a:pPr rtl="0"/>
            <a:fld id="{00A9B55D-E05B-4A57-9E7D-AF9FEB376AF9}" type="datetime4">
              <a:rPr lang="sk-SK" noProof="0" smtClean="0"/>
              <a:t>25. augusta 2021</a:t>
            </a:fld>
            <a:endParaRPr lang="sk-SK" noProof="0" dirty="0"/>
          </a:p>
        </p:txBody>
      </p:sp>
      <p:sp>
        <p:nvSpPr>
          <p:cNvPr id="14" name="Zástupný symbol čísla snímky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 rtlCol="0"/>
          <a:lstStyle/>
          <a:p>
            <a:pPr rtl="0"/>
            <a:fld id="{5744759D-0EFF-4FB2-9CCE-04E00944F0FE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sp>
        <p:nvSpPr>
          <p:cNvPr id="15" name="Zástupný symbol päty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 rtlCol="0"/>
          <a:lstStyle/>
          <a:p>
            <a:pPr rtl="0"/>
            <a:endParaRPr lang="sk-SK" noProof="0" dirty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k-SK" noProof="1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k-SK" noProof="1" smtClean="0"/>
              <a:t>Kliknutím upravíte štýly predlohy textu</a:t>
            </a:r>
          </a:p>
          <a:p>
            <a:pPr lvl="1" rtl="0"/>
            <a:r>
              <a:rPr lang="sk-SK" noProof="1" smtClean="0"/>
              <a:t>Druhá úroveň</a:t>
            </a:r>
          </a:p>
          <a:p>
            <a:pPr lvl="2" rtl="0"/>
            <a:r>
              <a:rPr lang="sk-SK" noProof="1" smtClean="0"/>
              <a:t>Tretia úroveň</a:t>
            </a:r>
          </a:p>
          <a:p>
            <a:pPr lvl="3" rtl="0"/>
            <a:r>
              <a:rPr lang="sk-SK" noProof="1" smtClean="0"/>
              <a:t>Štvrtá úroveň</a:t>
            </a:r>
          </a:p>
          <a:p>
            <a:pPr lvl="4" rtl="0"/>
            <a:r>
              <a:rPr lang="sk-SK" noProof="1" smtClean="0"/>
              <a:t>Piata úroveň</a:t>
            </a:r>
            <a:endParaRPr lang="sk-SK" noProof="1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pPr rtl="0"/>
            <a:fld id="{D25E52C6-A10A-4DA8-BB92-0C8D8DC214BE}" type="datetime4">
              <a:rPr lang="sk-SK" noProof="1" dirty="0" smtClean="0"/>
              <a:t>25. augusta 2021</a:t>
            </a:fld>
            <a:endParaRPr lang="sk-SK" noProof="1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pPr rtl="0"/>
            <a:endParaRPr lang="sk-SK" noProof="1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pPr rtl="0"/>
            <a:fld id="{5744759D-0EFF-4FB2-9CCE-04E00944F0FE}" type="slidenum">
              <a:rPr lang="sk-SK" noProof="1" dirty="0" smtClean="0"/>
              <a:pPr/>
              <a:t>‹#›</a:t>
            </a:fld>
            <a:endParaRPr lang="sk-SK" noProof="1"/>
          </a:p>
        </p:txBody>
      </p:sp>
      <p:cxnSp>
        <p:nvCxnSpPr>
          <p:cNvPr id="10" name="Priama spojnica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rtl="0"/>
            <a:r>
              <a:rPr lang="sk-SK" noProof="1" smtClean="0"/>
              <a:t>Kliknite sem a upravte štýl predlohy nadpisov</a:t>
            </a:r>
            <a:endParaRPr lang="sk-SK" noProof="1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</p:sldLayoutIdLst>
  <p:hf sldNum="0" hdr="0" ftr="0" dt="0"/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53270762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Black Tie</ap:Template>
  <ap:TotalTime>60</ap:TotalTime>
  <ap:Words>1</ap:Words>
  <ap:PresentationFormat>Prezentácia na obrazovke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ap:HeadingPairs>
  <ap:TitlesOfParts>
    <vt:vector baseType="lpstr" size="7">
      <vt:lpstr>Arial</vt:lpstr>
      <vt:lpstr>Calibri</vt:lpstr>
      <vt:lpstr>Garamond</vt:lpstr>
      <vt:lpstr>Tahoma</vt:lpstr>
      <vt:lpstr>Tunga</vt:lpstr>
      <vt:lpstr>BlackTie</vt:lpstr>
      <vt:lpstr>Prezentácia programu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2014-09-16T21:29:56Z</dcterms:created>
  <dcterms:modified xsi:type="dcterms:W3CDTF">2021-08-25T11:28:34Z</dcterms:modified>
</cp:coreProperties>
</file>