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1" autoAdjust="0"/>
  </p:normalViewPr>
  <p:slideViewPr>
    <p:cSldViewPr snapToGrid="0">
      <p:cViewPr varScale="1">
        <p:scale>
          <a:sx n="93" d="100"/>
          <a:sy n="93" d="100"/>
        </p:scale>
        <p:origin x="18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76" y="54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7-28T06:01:49.773" v="19" actId="790"/>
      <pc:docMkLst>
        <pc:docMk/>
      </pc:docMkLst>
      <pc:sldChg chg="modSp mod modNotes">
        <pc:chgData name="Fake Test User" userId="SID-0" providerId="Test" clId="FakeClientId" dt="2021-07-28T06:00:33.289" v="3" actId="790"/>
        <pc:sldMkLst>
          <pc:docMk/>
          <pc:sldMk cId="3050616803" sldId="256"/>
        </pc:sldMkLst>
        <pc:spChg chg="mod">
          <ac:chgData name="Fake Test User" userId="SID-0" providerId="Test" clId="FakeClientId" dt="2021-07-28T06:00:24.070" v="2" actId="790"/>
          <ac:spMkLst>
            <pc:docMk/>
            <pc:sldMk cId="3050616803" sldId="256"/>
            <ac:spMk id="2" creationId="{00000000-0000-0000-0000-000000000000}"/>
          </ac:spMkLst>
        </pc:spChg>
        <pc:spChg chg="mod">
          <ac:chgData name="Fake Test User" userId="SID-0" providerId="Test" clId="FakeClientId" dt="2021-07-28T06:00:24.070" v="2" actId="790"/>
          <ac:spMkLst>
            <pc:docMk/>
            <pc:sldMk cId="3050616803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7-28T06:01:28.508" v="15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2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4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5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6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7" creationId="{00000000-0000-0000-0000-000000000000}"/>
          </ac:spMkLst>
        </pc:spChg>
        <pc:spChg chg="mod">
          <ac:chgData name="Fake Test User" userId="SID-0" providerId="Test" clId="FakeClientId" dt="2021-07-28T06:00:40.257" v="4" actId="790"/>
          <ac:spMkLst>
            <pc:docMk/>
            <pc:sldMasterMk cId="0" sldId="2147483660"/>
            <ac:spMk id="10" creationId="{00000000-0000-0000-0000-000000000000}"/>
          </ac:spMkLst>
        </pc:spChg>
        <pc:sldLayoutChg chg="modSp mod">
          <pc:chgData name="Fake Test User" userId="SID-0" providerId="Test" clId="FakeClientId" dt="2021-07-28T06:00:44.367" v="5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6:00:44.367" v="5" actId="790"/>
            <ac:spMkLst>
              <pc:docMk/>
              <pc:sldMasterMk cId="0" sldId="2147483660"/>
              <pc:sldLayoutMk cId="0" sldId="2147483661"/>
              <ac:spMk id="10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0:48.039" v="6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7-28T06:00:48.039" v="6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0:48.039" v="6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0:48.039" v="6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0:48.039" v="6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0:48.039" v="6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0:56.382" v="7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6:00:56.382" v="7" actId="790"/>
            <ac:spMkLst>
              <pc:docMk/>
              <pc:sldMasterMk cId="0" sldId="2147483660"/>
              <pc:sldLayoutMk cId="0" sldId="2147483663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00.882" v="8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1:00.882" v="8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04.929" v="9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6:01:04.929" v="9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08.523" v="10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7-28T06:01:08.523" v="10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08.523" v="10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08.523" v="10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08.523" v="10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12.554" v="11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7-28T06:01:12.554" v="11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12.554" v="11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12.554" v="11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17.070" v="12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6:01:17.070" v="12" actId="790"/>
            <ac:spMkLst>
              <pc:docMk/>
              <pc:sldMasterMk cId="0" sldId="2147483660"/>
              <pc:sldLayoutMk cId="0" sldId="2147483668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20.711" v="13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9" creationId="{00000000-0000-0000-0000-000000000000}"/>
            </ac:spMkLst>
          </pc:spChg>
          <pc:spChg chg="mod">
            <ac:chgData name="Fake Test User" userId="SID-0" providerId="Test" clId="FakeClientId" dt="2021-07-28T06:01:20.711" v="13" actId="790"/>
            <ac:spMkLst>
              <pc:docMk/>
              <pc:sldMasterMk cId="0" sldId="2147483660"/>
              <pc:sldLayoutMk cId="0" sldId="2147483669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24.633" v="14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7-28T06:01:24.633" v="14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24.633" v="14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24.633" v="14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24.633" v="14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24.633" v="14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7-28T06:01:28.508" v="15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8" creationId="{00000000-0000-0000-0000-000000000000}"/>
            </ac:spMkLst>
          </pc:spChg>
          <pc:spChg chg="mod">
            <ac:chgData name="Fake Test User" userId="SID-0" providerId="Test" clId="FakeClientId" dt="2021-07-28T06:01:28.508" v="15" actId="790"/>
            <ac:spMkLst>
              <pc:docMk/>
              <pc:sldMasterMk cId="0" sldId="2147483660"/>
              <pc:sldLayoutMk cId="0" sldId="2147483671"/>
              <ac:spMk id="9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>
            <a:extLst>
              <a:ext uri="{FF2B5EF4-FFF2-40B4-BE49-F238E27FC236}">
                <a16:creationId xmlns:a16="http://schemas.microsoft.com/office/drawing/2014/main" id="{4FE4204D-5752-492D-89A3-93B680A38F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72E59356-A92F-46C2-AB78-0D6C8056D25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BD7688-C3CB-4CCE-81F3-A40AA174E32C}" type="datetimeFigureOut">
              <a:rPr lang="sk-SK" smtClean="0"/>
              <a:t>28.07.2021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841F947B-9EDE-471B-AF7B-0CE38D7CBD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F32A9AF8-537E-4292-B6B4-CA1CEE9C16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2EC11-82DE-4647-BF49-BFA25773D73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2946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19F366-854F-4372-B2A5-627FD67F17E3}" type="datetimeFigureOut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 noProof="0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noProof="0"/>
              <a:t>Kliknutím upravíte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 noProof="0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6F9059-F9A0-46B7-BF75-0992DDABBAD3}" type="slidenum">
              <a:rPr lang="sk-SK" noProof="0" smtClean="0"/>
              <a:t>‹#›</a:t>
            </a:fld>
            <a:endParaRPr lang="sk-SK" noProof="0"/>
          </a:p>
        </p:txBody>
      </p:sp>
    </p:spTree>
    <p:extLst>
      <p:ext uri="{BB962C8B-B14F-4D97-AF65-F5344CB8AC3E}">
        <p14:creationId xmlns:p14="http://schemas.microsoft.com/office/powerpoint/2010/main" val="6883485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6F9059-F9A0-46B7-BF75-0992DDABBAD3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1388415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DCA198E-CE5E-42E6-BE23-C647BB6D714A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pPr rtl="0"/>
            <a:r>
              <a:rPr lang="sk-SK" noProof="0"/>
              <a:t>Kliknutím upravte štýl predlohy nadpisu</a:t>
            </a:r>
            <a:endParaRPr kumimoji="0" lang="sk-SK" noProof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rtlCol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rtl="0"/>
            <a:r>
              <a:rPr lang="sk-SK" noProof="0"/>
              <a:t>Kliknutím upravte štýl predlohy podnadpisu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E8152DD-C9BA-47F9-92DB-82C2CF306056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  <p:sp>
        <p:nvSpPr>
          <p:cNvPr id="10" name="Obdĺžni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8" name="Obdĺžni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2" name="Z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40"/>
            <a:ext cx="1905000" cy="5851525"/>
          </a:xfrm>
        </p:spPr>
        <p:txBody>
          <a:bodyPr vert="eaVert" rtlCol="0"/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04800"/>
            <a:ext cx="6019800" cy="5851525"/>
          </a:xfrm>
        </p:spPr>
        <p:txBody>
          <a:bodyPr vert="eaVert" rtlCol="0"/>
          <a:lstStyle/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AFE6D4-D5D9-44BF-A533-498FDD4175D0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 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55448"/>
            <a:ext cx="8229600" cy="1252728"/>
          </a:xfrm>
        </p:spPr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2BCA178-9F0D-4459-9DE7-09AE184A113A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ĺžni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12" name="Obdĺžni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rtlCol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6B1657F-0D9C-441C-838D-6790BFDF7791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typy obsah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 hasCustomPrompt="1"/>
          </p:nvPr>
        </p:nvSpPr>
        <p:spPr>
          <a:xfrm>
            <a:off x="457200" y="1773936"/>
            <a:ext cx="4038600" cy="4623816"/>
          </a:xfrm>
        </p:spPr>
        <p:txBody>
          <a:bodyPr lIns="91440"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4648200" y="1773936"/>
            <a:ext cx="4038600" cy="4623816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2584DC4-2C43-424A-9515-E7D963CB16B1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  <a:extLst/>
          </a:lstStyle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 hasCustomPrompt="1"/>
          </p:nvPr>
        </p:nvSpPr>
        <p:spPr>
          <a:xfrm>
            <a:off x="457200" y="1698987"/>
            <a:ext cx="4040188" cy="715355"/>
          </a:xfrm>
        </p:spPr>
        <p:txBody>
          <a:bodyPr lIns="146304" rtlCol="0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 hasCustomPrompt="1"/>
          </p:nvPr>
        </p:nvSpPr>
        <p:spPr>
          <a:xfrm>
            <a:off x="457200" y="2449512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98987"/>
            <a:ext cx="4041775" cy="715355"/>
          </a:xfrm>
        </p:spPr>
        <p:txBody>
          <a:bodyPr lIns="146304" rtlCol="0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 hasCustomPrompt="1"/>
          </p:nvPr>
        </p:nvSpPr>
        <p:spPr>
          <a:xfrm>
            <a:off x="4645025" y="2449512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9C066CF-F13A-4FA3-B08E-5F273C52C749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Iba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452008A-9EE2-4DE3-B386-BF3A13C2BF89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038508-063D-4465-8E8F-3A9F8DFCDF6B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 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obsahu 2"/>
          <p:cNvSpPr>
            <a:spLocks noGrp="1"/>
          </p:cNvSpPr>
          <p:nvPr>
            <p:ph idx="1" hasCustomPrompt="1"/>
          </p:nvPr>
        </p:nvSpPr>
        <p:spPr>
          <a:xfrm>
            <a:off x="3019377" y="1743133"/>
            <a:ext cx="5920641" cy="455888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  <a:p>
            <a:pPr lvl="1" rtl="0" eaLnBrk="1" latinLnBrk="0" hangingPunct="1"/>
            <a:r>
              <a:rPr lang="sk-SK" noProof="0"/>
              <a:t>Druhá úroveň</a:t>
            </a:r>
          </a:p>
          <a:p>
            <a:pPr lvl="2" rtl="0" eaLnBrk="1" latinLnBrk="0" hangingPunct="1"/>
            <a:r>
              <a:rPr lang="sk-SK" noProof="0"/>
              <a:t>Tretia úroveň</a:t>
            </a:r>
          </a:p>
          <a:p>
            <a:pPr lvl="3" rtl="0" eaLnBrk="1" latinLnBrk="0" hangingPunct="1"/>
            <a:r>
              <a:rPr lang="sk-SK" noProof="0"/>
              <a:t>Štvrtá úroveň</a:t>
            </a:r>
          </a:p>
          <a:p>
            <a:pPr lvl="4" rtl="0" eaLnBrk="1" latinLnBrk="0" hangingPunct="1"/>
            <a:r>
              <a:rPr lang="sk-SK" noProof="0"/>
              <a:t>Piata úroveň</a:t>
            </a:r>
            <a:endParaRPr kumimoji="0"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167838" y="1730018"/>
            <a:ext cx="2468880" cy="457200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AD00380-D4DF-4D23-845F-F0A6055615E3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  <p:sp>
        <p:nvSpPr>
          <p:cNvPr id="12" name="Obdĺžni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64592" y="155448"/>
            <a:ext cx="2525150" cy="978408"/>
          </a:xfrm>
        </p:spPr>
        <p:txBody>
          <a:bodyPr lIns="73152" bIns="0" rtlCol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rtl="0"/>
            <a:r>
              <a:rPr lang="sk-SK" noProof="0"/>
              <a:t>Kliknutím na ikonu pridáte obrázok</a:t>
            </a:r>
            <a:endParaRPr kumimoji="0"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 hasCustomPrompt="1"/>
          </p:nvPr>
        </p:nvSpPr>
        <p:spPr>
          <a:xfrm>
            <a:off x="164592" y="1728216"/>
            <a:ext cx="2468880" cy="4572000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rtl="0" eaLnBrk="1" latinLnBrk="0" hangingPunct="1"/>
            <a:r>
              <a:rPr lang="sk-SK" noProof="0"/>
              <a:t>Kliknutím upravíte štýly predlohy textu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 rtlCol="0"/>
          <a:lstStyle/>
          <a:p>
            <a:pPr rtl="0"/>
            <a:fld id="{CED0580C-5F02-4DFE-88E2-CA2EBA0AC4B3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11" name="Obdĺžni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9" name="Obdĺžni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 rtlCol="0"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 rtl="0"/>
            <a:endParaRPr kumimoji="0" lang="sk-SK" noProof="0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 rtlCol="0"/>
          <a:lstStyle/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ĺžni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7" name="Obdĺžni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sk-SK" noProof="0"/>
          </a:p>
        </p:txBody>
      </p:sp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rtl="0"/>
            <a:r>
              <a:rPr lang="sk-SK" noProof="0"/>
              <a:t>Kliknite sem a upravte štýl predlohy nadpisov</a:t>
            </a:r>
            <a:endParaRPr kumimoji="0" lang="sk-SK" noProof="0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rtl="0" eaLnBrk="1" latinLnBrk="0" hangingPunct="1"/>
            <a:r>
              <a:rPr lang="sk-SK" noProof="0" dirty="0"/>
              <a:t>Kliknutím upravíte štýly predlohy textu</a:t>
            </a:r>
          </a:p>
          <a:p>
            <a:pPr lvl="1" rtl="0" eaLnBrk="1" latinLnBrk="0" hangingPunct="1"/>
            <a:r>
              <a:rPr lang="sk-SK" noProof="0" dirty="0"/>
              <a:t>Druhá úroveň</a:t>
            </a:r>
          </a:p>
          <a:p>
            <a:pPr lvl="2" rtl="0" eaLnBrk="1" latinLnBrk="0" hangingPunct="1"/>
            <a:r>
              <a:rPr lang="sk-SK" noProof="0" dirty="0"/>
              <a:t>Tretia úroveň</a:t>
            </a:r>
          </a:p>
          <a:p>
            <a:pPr lvl="3" rtl="0" eaLnBrk="1" latinLnBrk="0" hangingPunct="1"/>
            <a:r>
              <a:rPr lang="sk-SK" noProof="0" dirty="0"/>
              <a:t>Štvrtá úroveň</a:t>
            </a:r>
          </a:p>
          <a:p>
            <a:pPr lvl="4" rtl="0" eaLnBrk="1" latinLnBrk="0" hangingPunct="1"/>
            <a:r>
              <a:rPr lang="sk-SK" noProof="0" dirty="0"/>
              <a:t>Piata úroveň</a:t>
            </a:r>
            <a:endParaRPr kumimoji="0" lang="sk-SK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rtl="0"/>
            <a:fld id="{20063C87-78EC-4F38-88B0-36E6604CDAB9}" type="datetime1">
              <a:rPr lang="sk-SK" noProof="0" smtClean="0"/>
              <a:t>28.07.2021</a:t>
            </a:fld>
            <a:endParaRPr lang="sk-SK" noProof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rtl="0"/>
            <a:endParaRPr kumimoji="0" lang="sk-SK" noProof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 rtl="0"/>
            <a:fld id="{9648F39E-9C37-485F-AC97-16BB4BDF9F49}" type="slidenum">
              <a:rPr kumimoji="0" lang="sk-SK" noProof="0" smtClean="0"/>
              <a:t>‹#›</a:t>
            </a:fld>
            <a:endParaRPr kumimoji="0" lang="sk-SK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50616803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Modul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Module</ap:Template>
  <ap:TotalTime>2</ap:TotalTime>
  <ap:Words>1</ap:Words>
  <ap:PresentationFormat>Prezentácia na obrazovke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Použité písma</vt:lpstr>
      </vt:variant>
      <vt:variant>
        <vt:i4>6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ap:HeadingPairs>
  <ap:TitlesOfParts>
    <vt:vector baseType="lpstr" size="8">
      <vt:lpstr>Arial</vt:lpstr>
      <vt:lpstr>Calibri</vt:lpstr>
      <vt:lpstr>Corbel</vt:lpstr>
      <vt:lpstr>Wingdings</vt:lpstr>
      <vt:lpstr>Wingdings 2</vt:lpstr>
      <vt:lpstr>Wingdings 3</vt:lpstr>
      <vt:lpstr>Modul</vt:lpstr>
      <vt:lpstr>Prezentácia programu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2014-09-16T21:37:07Z</dcterms:created>
  <dcterms:modified xsi:type="dcterms:W3CDTF">2021-07-28T06:02:23Z</dcterms:modified>
</cp:coreProperties>
</file>