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94" y="6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1T06:01:19.021" v="19" actId="790"/>
      <pc:docMkLst>
        <pc:docMk/>
      </pc:docMkLst>
      <pc:sldChg chg="modSp mod modNotes">
        <pc:chgData name="Fake Test User" userId="SID-0" providerId="Test" clId="FakeClientId" dt="2021-08-11T05:59:40.161" v="4" actId="790"/>
        <pc:sldMkLst>
          <pc:docMk/>
          <pc:sldMk cId="271628343" sldId="256"/>
        </pc:sldMkLst>
        <pc:spChg chg="mod">
          <ac:chgData name="Fake Test User" userId="SID-0" providerId="Test" clId="FakeClientId" dt="2021-08-11T05:59:27.801" v="3" actId="790"/>
          <ac:spMkLst>
            <pc:docMk/>
            <pc:sldMk cId="271628343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1T05:59:27.801" v="3" actId="790"/>
          <ac:spMkLst>
            <pc:docMk/>
            <pc:sldMk cId="271628343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1T06:01:09.755" v="17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1T05:59:52.473" v="5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1T05:59:52.473" v="5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11T05:59:52.473" v="5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1T05:59:52.473" v="5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1T05:59:52.473" v="5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1T05:59:52.473" v="5" actId="790"/>
          <ac:spMkLst>
            <pc:docMk/>
            <pc:sldMasterMk cId="0" sldId="2147483660"/>
            <ac:spMk id="23" creationId="{00000000-0000-0000-0000-000000000000}"/>
          </ac:spMkLst>
        </pc:spChg>
        <pc:spChg chg="mod">
          <ac:chgData name="Fake Test User" userId="SID-0" providerId="Test" clId="FakeClientId" dt="2021-08-11T05:59:52.473" v="5" actId="790"/>
          <ac:spMkLst>
            <pc:docMk/>
            <pc:sldMasterMk cId="0" sldId="2147483660"/>
            <ac:spMk id="28" creationId="{00000000-0000-0000-0000-000000000000}"/>
          </ac:spMkLst>
        </pc:spChg>
        <pc:spChg chg="mod">
          <ac:chgData name="Fake Test User" userId="SID-0" providerId="Test" clId="FakeClientId" dt="2021-08-11T05:59:52.473" v="5" actId="790"/>
          <ac:spMkLst>
            <pc:docMk/>
            <pc:sldMasterMk cId="0" sldId="2147483660"/>
            <ac:spMk id="29" creationId="{00000000-0000-0000-0000-000000000000}"/>
          </ac:spMkLst>
        </pc:spChg>
        <pc:sldLayoutChg chg="modSp mod">
          <pc:chgData name="Fake Test User" userId="SID-0" providerId="Test" clId="FakeClientId" dt="2021-08-11T05:59:56.239" v="6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1T05:59:56.239" v="6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1T05:59:56.239" v="6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1T05:59:56.239" v="6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1T05:59:56.239" v="6" actId="790"/>
            <ac:spMkLst>
              <pc:docMk/>
              <pc:sldMasterMk cId="0" sldId="2147483660"/>
              <pc:sldLayoutMk cId="0" sldId="2147483661"/>
              <ac:spMk id="21" creationId="{00000000-0000-0000-0000-000000000000}"/>
            </ac:spMkLst>
          </pc:spChg>
          <pc:spChg chg="mod">
            <ac:chgData name="Fake Test User" userId="SID-0" providerId="Test" clId="FakeClientId" dt="2021-08-11T05:59:56.239" v="6" actId="790"/>
            <ac:spMkLst>
              <pc:docMk/>
              <pc:sldMasterMk cId="0" sldId="2147483660"/>
              <pc:sldLayoutMk cId="0" sldId="2147483661"/>
              <ac:spMk id="22" creationId="{00000000-0000-0000-0000-000000000000}"/>
            </ac:spMkLst>
          </pc:spChg>
          <pc:spChg chg="mod">
            <ac:chgData name="Fake Test User" userId="SID-0" providerId="Test" clId="FakeClientId" dt="2021-08-11T05:59:56.239" v="6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1T05:59:56.239" v="6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  <pc:spChg chg="mod">
            <ac:chgData name="Fake Test User" userId="SID-0" providerId="Test" clId="FakeClientId" dt="2021-08-11T05:59:56.239" v="6" actId="790"/>
            <ac:spMkLst>
              <pc:docMk/>
              <pc:sldMasterMk cId="0" sldId="2147483660"/>
              <pc:sldLayoutMk cId="0" sldId="2147483661"/>
              <ac:spMk id="32" creationId="{00000000-0000-0000-0000-000000000000}"/>
            </ac:spMkLst>
          </pc:spChg>
          <pc:spChg chg="mod">
            <ac:chgData name="Fake Test User" userId="SID-0" providerId="Test" clId="FakeClientId" dt="2021-08-11T05:59:56.239" v="6" actId="790"/>
            <ac:spMkLst>
              <pc:docMk/>
              <pc:sldMasterMk cId="0" sldId="2147483660"/>
              <pc:sldLayoutMk cId="0" sldId="2147483661"/>
              <ac:spMk id="3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05:59:59.974" v="7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1T05:59:59.974" v="7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05:59:59.974" v="7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05:59:59.974" v="7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05:59:59.974" v="7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05:59:59.974" v="7" actId="790"/>
            <ac:spMkLst>
              <pc:docMk/>
              <pc:sldMasterMk cId="0" sldId="2147483660"/>
              <pc:sldLayoutMk cId="0" sldId="214748366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06:00:12.458" v="8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1T06:00:12.458" v="8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06:00:12.458" v="8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06:00:12.458" v="8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06:00:12.458" v="8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06:00:12.458" v="8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06:00:12.458" v="8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06:00:12.458" v="8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06:00:31.864" v="10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1T06:00:31.864" v="10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06:00:31.864" v="10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06:00:31.864" v="10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06:00:31.864" v="10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06:00:31.864" v="10" actId="790"/>
            <ac:spMkLst>
              <pc:docMk/>
              <pc:sldMasterMk cId="0" sldId="2147483660"/>
              <pc:sldLayoutMk cId="0" sldId="2147483664"/>
              <ac:spMk id="9" creationId="{00000000-0000-0000-0000-000000000000}"/>
            </ac:spMkLst>
          </pc:spChg>
          <pc:spChg chg="mod">
            <ac:chgData name="Fake Test User" userId="SID-0" providerId="Test" clId="FakeClientId" dt="2021-08-11T06:00:31.864" v="10" actId="790"/>
            <ac:spMkLst>
              <pc:docMk/>
              <pc:sldMasterMk cId="0" sldId="2147483660"/>
              <pc:sldLayoutMk cId="0" sldId="2147483664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06:00:40.911" v="11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1T06:00:40.911" v="11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06:00:40.911" v="11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06:00:40.911" v="11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06:00:40.911" v="11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06:00:40.911" v="11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1T06:00:40.911" v="11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11T06:00:40.911" v="11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1T06:00:40.911" v="11" actId="790"/>
            <ac:spMkLst>
              <pc:docMk/>
              <pc:sldMasterMk cId="0" sldId="2147483660"/>
              <pc:sldLayoutMk cId="0" sldId="2147483665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06:00:46.599" v="12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1T06:00:46.599" v="12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06:00:46.599" v="12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06:00:46.599" v="12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06:00:46.599" v="12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06:00:46.599" v="12" actId="790"/>
            <ac:spMkLst>
              <pc:docMk/>
              <pc:sldMasterMk cId="0" sldId="2147483660"/>
              <pc:sldLayoutMk cId="0" sldId="214748366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06:00:50.490" v="13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1T06:00:50.490" v="13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06:00:50.490" v="13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06:00:50.490" v="13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06:00:50.490" v="13" actId="790"/>
            <ac:spMkLst>
              <pc:docMk/>
              <pc:sldMasterMk cId="0" sldId="2147483660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06:00:50.490" v="13" actId="790"/>
            <ac:spMkLst>
              <pc:docMk/>
              <pc:sldMasterMk cId="0" sldId="2147483660"/>
              <pc:sldLayoutMk cId="0" sldId="2147483667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06:00:55.771" v="14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1T06:00:55.771" v="14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06:00:55.771" v="14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06:00:55.771" v="14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06:00:55.771" v="14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06:00:55.771" v="14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06:00:55.771" v="14" actId="790"/>
            <ac:spMkLst>
              <pc:docMk/>
              <pc:sldMasterMk cId="0" sldId="2147483660"/>
              <pc:sldLayoutMk cId="0" sldId="2147483668"/>
              <ac:spMk id="8" creationId="{00000000-0000-0000-0000-000000000000}"/>
            </ac:spMkLst>
          </pc:spChg>
          <pc:spChg chg="mod">
            <ac:chgData name="Fake Test User" userId="SID-0" providerId="Test" clId="FakeClientId" dt="2021-08-11T06:00:55.771" v="14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8-11T06:00:55.771" v="14" actId="790"/>
            <ac:spMkLst>
              <pc:docMk/>
              <pc:sldMasterMk cId="0" sldId="2147483660"/>
              <pc:sldLayoutMk cId="0" sldId="214748366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1T06:00:55.771" v="14" actId="790"/>
            <ac:spMkLst>
              <pc:docMk/>
              <pc:sldMasterMk cId="0" sldId="2147483660"/>
              <pc:sldLayoutMk cId="0" sldId="2147483668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06:01:00.021" v="15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1T06:01:00.021" v="15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06:01:00.021" v="15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06:01:00.021" v="15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06:01:00.021" v="15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06:01:00.021" v="15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06:01:00.021" v="15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06:01:00.021" v="15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1T06:01:00.021" v="15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11T06:01:00.021" v="15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06:01:05.599" v="16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1T06:01:05.599" v="16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06:01:05.599" v="16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06:01:05.599" v="16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06:01:05.599" v="16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06:01:05.599" v="16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06:01:09.755" v="17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1T06:01:09.755" v="17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06:01:09.755" v="17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06:01:09.755" v="17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06:01:09.755" v="17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06:01:09.755" v="17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06:01:09.755" v="17" actId="790"/>
            <ac:spMkLst>
              <pc:docMk/>
              <pc:sldMasterMk cId="0" sldId="2147483660"/>
              <pc:sldLayoutMk cId="0" sldId="214748367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06:01:09.755" v="17" actId="790"/>
            <ac:spMkLst>
              <pc:docMk/>
              <pc:sldMasterMk cId="0" sldId="2147483660"/>
              <pc:sldLayoutMk cId="0" sldId="214748367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1T06:01:09.755" v="17" actId="790"/>
            <ac:spMkLst>
              <pc:docMk/>
              <pc:sldMasterMk cId="0" sldId="2147483660"/>
              <pc:sldLayoutMk cId="0" sldId="2147483671"/>
              <ac:spMk id="9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>
            <a:extLst>
              <a:ext uri="{FF2B5EF4-FFF2-40B4-BE49-F238E27FC236}">
                <a16:creationId xmlns:a16="http://schemas.microsoft.com/office/drawing/2014/main" id="{3A71BA8B-87F2-4F8C-B514-5F1BEFD121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C8E4FBEE-22B8-4819-8DA0-04A8BC5EDE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94923-0A94-4B63-8ABB-D899926CB5CD}" type="datetimeFigureOut">
              <a:rPr lang="sk-SK" smtClean="0"/>
              <a:t>11.08.2021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E73CF190-9AF6-4CBD-A075-B6416E41E4B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DBAF57BD-B642-43E8-A354-1A34E3EC3E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E33E4-F0B2-4170-AF47-AB5B63CE9DC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12906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noProof="0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86584-FB44-49DF-A9BE-4B77E6B0ECC3}" type="datetimeFigureOut">
              <a:rPr lang="sk-SK" noProof="0" smtClean="0"/>
              <a:t>11.08.2021</a:t>
            </a:fld>
            <a:endParaRPr lang="sk-SK" noProof="0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noProof="0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/>
              <a:t>Kliknutím upravíte štýly predlohy textu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noProof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C89EB-B708-4A68-9A88-30F4B734E6AC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17667728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C89EB-B708-4A68-9A88-30F4B734E6AC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607433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  <a:endParaRPr kumimoji="0" lang="sk-SK" noProof="0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sk-SK" noProof="0"/>
              <a:t>Kliknutím upravíte štýly predlohy textu</a:t>
            </a:r>
          </a:p>
          <a:p>
            <a:pPr lvl="1" rtl="0" eaLnBrk="1" latinLnBrk="0" hangingPunct="1"/>
            <a:r>
              <a:rPr lang="sk-SK" noProof="0"/>
              <a:t>Druhá úroveň</a:t>
            </a:r>
          </a:p>
          <a:p>
            <a:pPr lvl="2" rtl="0" eaLnBrk="1" latinLnBrk="0" hangingPunct="1"/>
            <a:r>
              <a:rPr lang="sk-SK" noProof="0"/>
              <a:t>Tretia úroveň</a:t>
            </a:r>
          </a:p>
          <a:p>
            <a:pPr lvl="3" rtl="0" eaLnBrk="1" latinLnBrk="0" hangingPunct="1"/>
            <a:r>
              <a:rPr lang="sk-SK" noProof="0"/>
              <a:t>Štvrtá úroveň</a:t>
            </a:r>
          </a:p>
          <a:p>
            <a:pPr lvl="4" rtl="0" eaLnBrk="1" latinLnBrk="0" hangingPunct="1"/>
            <a:r>
              <a:rPr lang="sk-SK" noProof="0"/>
              <a:t>Piata úroveň</a:t>
            </a:r>
            <a:endParaRPr kumimoji="0" lang="sk-SK" noProof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D1D3FCF-748F-4241-83B0-F5261DE4882B}" type="datetime1">
              <a:rPr lang="sk-SK" noProof="0" smtClean="0"/>
              <a:t>11.08.2021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sk-SK" noProof="0" smtClean="0"/>
              <a:pPr eaLnBrk="1" latinLnBrk="0" hangingPunct="1"/>
              <a:t>‹#›</a:t>
            </a:fld>
            <a:endParaRPr kumimoji="0" lang="sk-SK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rtlCol="0"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sk-SK" noProof="0"/>
              <a:t>Kliknutím upravte štýl predlohy nadpisu</a:t>
            </a:r>
            <a:endParaRPr kumimoji="0" lang="sk-SK" noProof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rtlCol="0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sk-SK" noProof="0"/>
              <a:t>Kliknutím upravte štýl predlohy podnadpisu</a:t>
            </a:r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 rtlCol="0"/>
          <a:lstStyle>
            <a:lvl1pPr>
              <a:defRPr sz="1400"/>
            </a:lvl1pPr>
          </a:lstStyle>
          <a:p>
            <a:pPr rtl="0" eaLnBrk="1" latinLnBrk="0" hangingPunct="1"/>
            <a:fld id="{840CF339-7061-4AB5-831E-4F563E9BB52C}" type="datetime1">
              <a:rPr lang="sk-SK" noProof="0" smtClean="0"/>
              <a:t>11.08.2021</a:t>
            </a:fld>
            <a:endParaRPr lang="sk-SK" sz="1600" noProof="0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 rtlCol="0"/>
          <a:lstStyle/>
          <a:p>
            <a:pPr rtl="0"/>
            <a:endParaRPr kumimoji="0" lang="sk-SK" noProof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 rtlCol="0"/>
          <a:lstStyle/>
          <a:p>
            <a:pPr rtl="0"/>
            <a:fld id="{EA7C8D44-3667-46F6-9772-CC52308E2A7F}" type="slidenum">
              <a:rPr kumimoji="0" lang="sk-SK" noProof="0" smtClean="0"/>
              <a:pPr eaLnBrk="1" latinLnBrk="0" hangingPunct="1"/>
              <a:t>‹#›</a:t>
            </a:fld>
            <a:endParaRPr kumimoji="0" lang="sk-SK" noProof="0"/>
          </a:p>
        </p:txBody>
      </p:sp>
      <p:sp>
        <p:nvSpPr>
          <p:cNvPr id="21" name="Obdĺžni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k-SK" noProof="0"/>
          </a:p>
        </p:txBody>
      </p:sp>
      <p:sp>
        <p:nvSpPr>
          <p:cNvPr id="33" name="Obdĺžni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k-SK" noProof="0"/>
          </a:p>
        </p:txBody>
      </p:sp>
      <p:sp>
        <p:nvSpPr>
          <p:cNvPr id="22" name="Obdĺžni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k-SK" noProof="0"/>
          </a:p>
        </p:txBody>
      </p:sp>
      <p:sp>
        <p:nvSpPr>
          <p:cNvPr id="32" name="Obdĺžni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k-SK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sk-SK" noProof="0"/>
              <a:t>Kliknite sem a upravte štýl predlohy nadpisov</a:t>
            </a:r>
            <a:endParaRPr kumimoji="0" lang="sk-SK" noProof="0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sk-SK" noProof="0"/>
              <a:t>Kliknutím upravíte štýly predlohy textu</a:t>
            </a:r>
          </a:p>
          <a:p>
            <a:pPr lvl="1" rtl="0" eaLnBrk="1" latinLnBrk="0" hangingPunct="1"/>
            <a:r>
              <a:rPr lang="sk-SK" noProof="0"/>
              <a:t>Druhá úroveň</a:t>
            </a:r>
          </a:p>
          <a:p>
            <a:pPr lvl="2" rtl="0" eaLnBrk="1" latinLnBrk="0" hangingPunct="1"/>
            <a:r>
              <a:rPr lang="sk-SK" noProof="0"/>
              <a:t>Tretia úroveň</a:t>
            </a:r>
          </a:p>
          <a:p>
            <a:pPr lvl="3" rtl="0" eaLnBrk="1" latinLnBrk="0" hangingPunct="1"/>
            <a:r>
              <a:rPr lang="sk-SK" noProof="0"/>
              <a:t>Štvrtá úroveň</a:t>
            </a:r>
          </a:p>
          <a:p>
            <a:pPr lvl="4" rtl="0" eaLnBrk="1" latinLnBrk="0" hangingPunct="1"/>
            <a:r>
              <a:rPr lang="sk-SK" noProof="0"/>
              <a:t>Piata úroveň</a:t>
            </a:r>
            <a:endParaRPr kumimoji="0" lang="sk-SK" noProof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49EB592-5015-4D1F-9179-0047D5809F0F}" type="datetime1">
              <a:rPr lang="sk-SK" noProof="0" smtClean="0"/>
              <a:t>11.08.2021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sk-SK" noProof="0" smtClean="0"/>
              <a:pPr eaLnBrk="1" latinLnBrk="0" hangingPunct="1"/>
              <a:t>‹#›</a:t>
            </a:fld>
            <a:endParaRPr kumimoji="0" lang="sk-SK" noProof="0"/>
          </a:p>
        </p:txBody>
      </p:sp>
      <p:sp>
        <p:nvSpPr>
          <p:cNvPr id="7" name="Priama spojnic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sk-SK" noProof="0"/>
          </a:p>
        </p:txBody>
      </p:sp>
      <p:sp>
        <p:nvSpPr>
          <p:cNvPr id="8" name="Rovnoramenný trojuho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k-SK" noProof="0"/>
          </a:p>
        </p:txBody>
      </p:sp>
      <p:sp>
        <p:nvSpPr>
          <p:cNvPr id="9" name="Priama spojnic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sk-SK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 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  <a:endParaRPr kumimoji="0" lang="sk-SK" noProof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D73401C-B523-4889-97BE-E1C582B1AEDD}" type="datetime1">
              <a:rPr lang="sk-SK" noProof="0" smtClean="0"/>
              <a:t>11.08.2021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sk-SK" noProof="0" smtClean="0"/>
              <a:pPr eaLnBrk="1" latinLnBrk="0" hangingPunct="1"/>
              <a:t>‹#›</a:t>
            </a:fld>
            <a:endParaRPr kumimoji="0" lang="sk-SK" noProof="0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8229600" cy="4937760"/>
          </a:xfrm>
        </p:spPr>
        <p:txBody>
          <a:bodyPr rtlCol="0"/>
          <a:lstStyle/>
          <a:p>
            <a:pPr lvl="0" rtl="0" eaLnBrk="1" latinLnBrk="0" hangingPunct="1"/>
            <a:r>
              <a:rPr lang="sk-SK" noProof="0"/>
              <a:t>Kliknutím upravíte štýly predlohy textu</a:t>
            </a:r>
          </a:p>
          <a:p>
            <a:pPr lvl="1" rtl="0" eaLnBrk="1" latinLnBrk="0" hangingPunct="1"/>
            <a:r>
              <a:rPr lang="sk-SK" noProof="0"/>
              <a:t>Druhá úroveň</a:t>
            </a:r>
          </a:p>
          <a:p>
            <a:pPr lvl="2" rtl="0" eaLnBrk="1" latinLnBrk="0" hangingPunct="1"/>
            <a:r>
              <a:rPr lang="sk-SK" noProof="0"/>
              <a:t>Tretia úroveň</a:t>
            </a:r>
          </a:p>
          <a:p>
            <a:pPr lvl="3" rtl="0" eaLnBrk="1" latinLnBrk="0" hangingPunct="1"/>
            <a:r>
              <a:rPr lang="sk-SK" noProof="0"/>
              <a:t>Štvrtá úroveň</a:t>
            </a:r>
          </a:p>
          <a:p>
            <a:pPr lvl="4" rtl="0" eaLnBrk="1" latinLnBrk="0" hangingPunct="1"/>
            <a:r>
              <a:rPr lang="sk-SK" noProof="0"/>
              <a:t>Piata úroveň</a:t>
            </a:r>
            <a:endParaRPr kumimoji="0" lang="sk-SK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219200" y="2971800"/>
            <a:ext cx="6858000" cy="1066800"/>
          </a:xfrm>
        </p:spPr>
        <p:txBody>
          <a:bodyPr rtlCol="0" anchor="t" anchorCtr="0"/>
          <a:lstStyle>
            <a:lvl1pPr algn="r">
              <a:buNone/>
              <a:defRPr sz="3200" b="0" cap="none" baseline="0"/>
            </a:lvl1pPr>
          </a:lstStyle>
          <a:p>
            <a:pPr rtl="0"/>
            <a:r>
              <a:rPr lang="sk-SK" noProof="0"/>
              <a:t>Kliknite sem a upravte štýl predlohy nadpisov</a:t>
            </a:r>
            <a:endParaRPr kumimoji="0" lang="sk-SK" noProof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1295400" y="4267200"/>
            <a:ext cx="6781800" cy="1143000"/>
          </a:xfrm>
        </p:spPr>
        <p:txBody>
          <a:bodyPr rtlCol="0"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 rtlCol="0"/>
          <a:lstStyle/>
          <a:p>
            <a:pPr rtl="0" eaLnBrk="1" latinLnBrk="0" hangingPunct="1"/>
            <a:fld id="{F087CFD0-E282-4651-AFA0-8B1DF7E939A3}" type="datetime1">
              <a:rPr lang="sk-SK" noProof="0" smtClean="0"/>
              <a:t>11.08.2021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 rtlCol="0"/>
          <a:lstStyle/>
          <a:p>
            <a:pPr rtl="0"/>
            <a:endParaRPr kumimoji="0"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 rtlCol="0"/>
          <a:lstStyle/>
          <a:p>
            <a:pPr rtl="0"/>
            <a:fld id="{EA7C8D44-3667-46F6-9772-CC52308E2A7F}" type="slidenum">
              <a:rPr kumimoji="0" lang="sk-SK" noProof="0" smtClean="0"/>
              <a:pPr eaLnBrk="1" latinLnBrk="0" hangingPunct="1"/>
              <a:t>‹#›</a:t>
            </a:fld>
            <a:endParaRPr kumimoji="0" lang="sk-SK" noProof="0"/>
          </a:p>
        </p:txBody>
      </p:sp>
      <p:sp>
        <p:nvSpPr>
          <p:cNvPr id="7" name="Obdĺžni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k-SK" noProof="0"/>
          </a:p>
        </p:txBody>
      </p:sp>
      <p:sp>
        <p:nvSpPr>
          <p:cNvPr id="8" name="Obdĺžni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k-SK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  <a:endParaRPr kumimoji="0" lang="sk-SK" noProof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41B8AE3-C61D-4281-BCC6-FFCCF2E161C0}" type="datetime1">
              <a:rPr lang="sk-SK" noProof="0" smtClean="0"/>
              <a:t>11.08.2021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sk-SK" noProof="0" smtClean="0"/>
              <a:pPr eaLnBrk="1" latinLnBrk="0" hangingPunct="1"/>
              <a:t>‹#›</a:t>
            </a:fld>
            <a:endParaRPr kumimoji="0" lang="sk-SK" noProof="0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4041648" cy="4937760"/>
          </a:xfrm>
        </p:spPr>
        <p:txBody>
          <a:bodyPr rtlCol="0"/>
          <a:lstStyle/>
          <a:p>
            <a:pPr lvl="0" rtl="0" eaLnBrk="1" latinLnBrk="0" hangingPunct="1"/>
            <a:r>
              <a:rPr lang="sk-SK" noProof="0"/>
              <a:t>Kliknutím upravíte štýly predlohy textu</a:t>
            </a:r>
          </a:p>
          <a:p>
            <a:pPr lvl="1" rtl="0" eaLnBrk="1" latinLnBrk="0" hangingPunct="1"/>
            <a:r>
              <a:rPr lang="sk-SK" noProof="0"/>
              <a:t>Druhá úroveň</a:t>
            </a:r>
          </a:p>
          <a:p>
            <a:pPr lvl="2" rtl="0" eaLnBrk="1" latinLnBrk="0" hangingPunct="1"/>
            <a:r>
              <a:rPr lang="sk-SK" noProof="0"/>
              <a:t>Tretia úroveň</a:t>
            </a:r>
          </a:p>
          <a:p>
            <a:pPr lvl="3" rtl="0" eaLnBrk="1" latinLnBrk="0" hangingPunct="1"/>
            <a:r>
              <a:rPr lang="sk-SK" noProof="0"/>
              <a:t>Štvrtá úroveň</a:t>
            </a:r>
          </a:p>
          <a:p>
            <a:pPr lvl="4" rtl="0" eaLnBrk="1" latinLnBrk="0" hangingPunct="1"/>
            <a:r>
              <a:rPr lang="sk-SK" noProof="0"/>
              <a:t>Piata úroveň</a:t>
            </a:r>
            <a:endParaRPr kumimoji="0" lang="sk-SK" noProof="0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 hasCustomPrompt="1"/>
          </p:nvPr>
        </p:nvSpPr>
        <p:spPr>
          <a:xfrm>
            <a:off x="4632198" y="1216152"/>
            <a:ext cx="4041648" cy="4937760"/>
          </a:xfrm>
        </p:spPr>
        <p:txBody>
          <a:bodyPr rtlCol="0"/>
          <a:lstStyle/>
          <a:p>
            <a:pPr lvl="0" rtl="0" eaLnBrk="1" latinLnBrk="0" hangingPunct="1"/>
            <a:r>
              <a:rPr lang="sk-SK" noProof="0"/>
              <a:t>Kliknutím upravíte štýly predlohy textu</a:t>
            </a:r>
          </a:p>
          <a:p>
            <a:pPr lvl="1" rtl="0" eaLnBrk="1" latinLnBrk="0" hangingPunct="1"/>
            <a:r>
              <a:rPr lang="sk-SK" noProof="0"/>
              <a:t>Druhá úroveň</a:t>
            </a:r>
          </a:p>
          <a:p>
            <a:pPr lvl="2" rtl="0" eaLnBrk="1" latinLnBrk="0" hangingPunct="1"/>
            <a:r>
              <a:rPr lang="sk-SK" noProof="0"/>
              <a:t>Tretia úroveň</a:t>
            </a:r>
          </a:p>
          <a:p>
            <a:pPr lvl="3" rtl="0" eaLnBrk="1" latinLnBrk="0" hangingPunct="1"/>
            <a:r>
              <a:rPr lang="sk-SK" noProof="0"/>
              <a:t>Štvrtá úroveň</a:t>
            </a:r>
          </a:p>
          <a:p>
            <a:pPr lvl="4" rtl="0" eaLnBrk="1" latinLnBrk="0" hangingPunct="1"/>
            <a:r>
              <a:rPr lang="sk-SK" noProof="0"/>
              <a:t>Piata úroveň</a:t>
            </a:r>
            <a:endParaRPr kumimoji="0" lang="sk-SK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 rtlCol="0" anchor="ctr"/>
          <a:lstStyle>
            <a:lvl1pPr>
              <a:defRPr/>
            </a:lvl1pPr>
          </a:lstStyle>
          <a:p>
            <a:pPr rtl="0"/>
            <a:r>
              <a:rPr lang="sk-SK" noProof="0"/>
              <a:t>Kliknite sem a upravte štýl predlohy nadpisov</a:t>
            </a:r>
            <a:endParaRPr kumimoji="0" lang="sk-SK" noProof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rtlCol="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 hasCustomPrompt="1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rtlCol="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sk-SK" noProof="0"/>
              <a:t>Kliknutím upravíte štýly predlohy textu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D8E0BFF-50B5-4A80-834B-EC9928AB92F7}" type="datetime1">
              <a:rPr lang="sk-SK" noProof="0" smtClean="0"/>
              <a:t>11.08.2021</a:t>
            </a:fld>
            <a:endParaRPr lang="sk-SK" noProof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k-SK" noProof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sk-SK" noProof="0" smtClean="0"/>
              <a:pPr eaLnBrk="1" latinLnBrk="0" hangingPunct="1"/>
              <a:t>‹#›</a:t>
            </a:fld>
            <a:endParaRPr kumimoji="0" lang="sk-SK" noProof="0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 hasCustomPrompt="1"/>
          </p:nvPr>
        </p:nvSpPr>
        <p:spPr>
          <a:xfrm>
            <a:off x="457200" y="2133600"/>
            <a:ext cx="4038600" cy="4038600"/>
          </a:xfrm>
        </p:spPr>
        <p:txBody>
          <a:bodyPr rtlCol="0"/>
          <a:lstStyle/>
          <a:p>
            <a:pPr lvl="0" rtl="0" eaLnBrk="1" latinLnBrk="0" hangingPunct="1"/>
            <a:r>
              <a:rPr lang="sk-SK" noProof="0"/>
              <a:t>Kliknutím upravíte štýly predlohy textu</a:t>
            </a:r>
          </a:p>
          <a:p>
            <a:pPr lvl="1" rtl="0" eaLnBrk="1" latinLnBrk="0" hangingPunct="1"/>
            <a:r>
              <a:rPr lang="sk-SK" noProof="0"/>
              <a:t>Druhá úroveň</a:t>
            </a:r>
          </a:p>
          <a:p>
            <a:pPr lvl="2" rtl="0" eaLnBrk="1" latinLnBrk="0" hangingPunct="1"/>
            <a:r>
              <a:rPr lang="sk-SK" noProof="0"/>
              <a:t>Tretia úroveň</a:t>
            </a:r>
          </a:p>
          <a:p>
            <a:pPr lvl="3" rtl="0" eaLnBrk="1" latinLnBrk="0" hangingPunct="1"/>
            <a:r>
              <a:rPr lang="sk-SK" noProof="0"/>
              <a:t>Štvrtá úroveň</a:t>
            </a:r>
          </a:p>
          <a:p>
            <a:pPr lvl="4" rtl="0" eaLnBrk="1" latinLnBrk="0" hangingPunct="1"/>
            <a:r>
              <a:rPr lang="sk-SK" noProof="0"/>
              <a:t>Piata úroveň</a:t>
            </a:r>
            <a:endParaRPr kumimoji="0" lang="sk-SK" noProof="0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 hasCustomPrompt="1"/>
          </p:nvPr>
        </p:nvSpPr>
        <p:spPr>
          <a:xfrm>
            <a:off x="4648200" y="2133600"/>
            <a:ext cx="4038600" cy="4038600"/>
          </a:xfrm>
        </p:spPr>
        <p:txBody>
          <a:bodyPr rtlCol="0"/>
          <a:lstStyle/>
          <a:p>
            <a:pPr lvl="0" rtl="0" eaLnBrk="1" latinLnBrk="0" hangingPunct="1"/>
            <a:r>
              <a:rPr lang="sk-SK" noProof="0"/>
              <a:t>Kliknutím upravíte štýly predlohy textu</a:t>
            </a:r>
          </a:p>
          <a:p>
            <a:pPr lvl="1" rtl="0" eaLnBrk="1" latinLnBrk="0" hangingPunct="1"/>
            <a:r>
              <a:rPr lang="sk-SK" noProof="0"/>
              <a:t>Druhá úroveň</a:t>
            </a:r>
          </a:p>
          <a:p>
            <a:pPr lvl="2" rtl="0" eaLnBrk="1" latinLnBrk="0" hangingPunct="1"/>
            <a:r>
              <a:rPr lang="sk-SK" noProof="0"/>
              <a:t>Tretia úroveň</a:t>
            </a:r>
          </a:p>
          <a:p>
            <a:pPr lvl="3" rtl="0" eaLnBrk="1" latinLnBrk="0" hangingPunct="1"/>
            <a:r>
              <a:rPr lang="sk-SK" noProof="0"/>
              <a:t>Štvrtá úroveň</a:t>
            </a:r>
          </a:p>
          <a:p>
            <a:pPr lvl="4" rtl="0" eaLnBrk="1" latinLnBrk="0" hangingPunct="1"/>
            <a:r>
              <a:rPr lang="sk-SK" noProof="0"/>
              <a:t>Piata úroveň</a:t>
            </a:r>
            <a:endParaRPr kumimoji="0" lang="sk-SK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  <a:endParaRPr kumimoji="0" lang="sk-SK" noProof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D3A1194-96D9-4FD2-8F80-B2F1473DFBDA}" type="datetime1">
              <a:rPr lang="sk-SK" noProof="0" smtClean="0"/>
              <a:t>11.08.2021</a:t>
            </a:fld>
            <a:endParaRPr lang="sk-SK" noProof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k-SK" noProof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sk-SK" noProof="0" smtClean="0"/>
              <a:pPr eaLnBrk="1" latinLnBrk="0" hangingPunct="1"/>
              <a:t>‹#›</a:t>
            </a:fld>
            <a:endParaRPr kumimoji="0" lang="sk-SK" noProof="0"/>
          </a:p>
        </p:txBody>
      </p:sp>
      <p:sp>
        <p:nvSpPr>
          <p:cNvPr id="6" name="Rovnoramenný trojuho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k-SK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50A81F8-D953-4E30-944A-A35A7B62C550}" type="datetime1">
              <a:rPr lang="sk-SK" noProof="0" smtClean="0"/>
              <a:t>11.08.2021</a:t>
            </a:fld>
            <a:endParaRPr lang="sk-SK" noProof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k-SK" noProof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sk-SK" noProof="0" smtClean="0"/>
              <a:pPr eaLnBrk="1" latinLnBrk="0" hangingPunct="1"/>
              <a:t>‹#›</a:t>
            </a:fld>
            <a:endParaRPr kumimoji="0" lang="sk-SK" noProof="0"/>
          </a:p>
        </p:txBody>
      </p:sp>
      <p:sp>
        <p:nvSpPr>
          <p:cNvPr id="5" name="Priama spojnic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sk-SK" noProof="0"/>
          </a:p>
        </p:txBody>
      </p:sp>
      <p:sp>
        <p:nvSpPr>
          <p:cNvPr id="6" name="Rovnoramenný trojuho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k-SK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324600" y="304800"/>
            <a:ext cx="2514600" cy="838200"/>
          </a:xfrm>
        </p:spPr>
        <p:txBody>
          <a:bodyPr rtlCol="0"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r>
              <a:rPr lang="sk-SK" noProof="0"/>
              <a:t>Kliknite sem a upravte štýl predlohy nadpisov</a:t>
            </a:r>
            <a:endParaRPr kumimoji="0" lang="sk-SK" noProof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 hasCustomPrompt="1"/>
          </p:nvPr>
        </p:nvSpPr>
        <p:spPr>
          <a:xfrm>
            <a:off x="6324600" y="1219200"/>
            <a:ext cx="2514600" cy="4843463"/>
          </a:xfrm>
        </p:spPr>
        <p:txBody>
          <a:bodyPr rtlCol="0"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CF84C82-0998-403F-B669-CF578AB8D738}" type="datetime1">
              <a:rPr lang="sk-SK" noProof="0" smtClean="0"/>
              <a:t>11.08.2021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sk-SK" noProof="0" smtClean="0"/>
              <a:pPr eaLnBrk="1" latinLnBrk="0" hangingPunct="1"/>
              <a:t>‹#›</a:t>
            </a:fld>
            <a:endParaRPr kumimoji="0" lang="sk-SK" noProof="0"/>
          </a:p>
        </p:txBody>
      </p:sp>
      <p:sp>
        <p:nvSpPr>
          <p:cNvPr id="8" name="Priama spojnic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sk-SK" noProof="0"/>
          </a:p>
        </p:txBody>
      </p:sp>
      <p:sp>
        <p:nvSpPr>
          <p:cNvPr id="10" name="Priama spojnic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sk-SK" noProof="0"/>
          </a:p>
        </p:txBody>
      </p:sp>
      <p:sp>
        <p:nvSpPr>
          <p:cNvPr id="9" name="Rovnoramenný trojuho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k-SK" noProof="0"/>
          </a:p>
        </p:txBody>
      </p:sp>
      <p:sp>
        <p:nvSpPr>
          <p:cNvPr id="12" name="Zástupný symbol obsahu 11"/>
          <p:cNvSpPr>
            <a:spLocks noGrp="1"/>
          </p:cNvSpPr>
          <p:nvPr>
            <p:ph sz="quarter" idx="1" hasCustomPrompt="1"/>
          </p:nvPr>
        </p:nvSpPr>
        <p:spPr>
          <a:xfrm>
            <a:off x="304800" y="304800"/>
            <a:ext cx="5715000" cy="5715000"/>
          </a:xfrm>
        </p:spPr>
        <p:txBody>
          <a:bodyPr rtlCol="0"/>
          <a:lstStyle/>
          <a:p>
            <a:pPr lvl="0" rtl="0" eaLnBrk="1" latinLnBrk="0" hangingPunct="1"/>
            <a:r>
              <a:rPr lang="sk-SK" noProof="0"/>
              <a:t>Kliknutím upravíte štýly predlohy textu</a:t>
            </a:r>
          </a:p>
          <a:p>
            <a:pPr lvl="1" rtl="0" eaLnBrk="1" latinLnBrk="0" hangingPunct="1"/>
            <a:r>
              <a:rPr lang="sk-SK" noProof="0"/>
              <a:t>Druhá úroveň</a:t>
            </a:r>
          </a:p>
          <a:p>
            <a:pPr lvl="2" rtl="0" eaLnBrk="1" latinLnBrk="0" hangingPunct="1"/>
            <a:r>
              <a:rPr lang="sk-SK" noProof="0"/>
              <a:t>Tretia úroveň</a:t>
            </a:r>
          </a:p>
          <a:p>
            <a:pPr lvl="3" rtl="0" eaLnBrk="1" latinLnBrk="0" hangingPunct="1"/>
            <a:r>
              <a:rPr lang="sk-SK" noProof="0"/>
              <a:t>Štvrtá úroveň</a:t>
            </a:r>
          </a:p>
          <a:p>
            <a:pPr lvl="4" rtl="0" eaLnBrk="1" latinLnBrk="0" hangingPunct="1"/>
            <a:r>
              <a:rPr lang="sk-SK" noProof="0"/>
              <a:t>Piata úroveň</a:t>
            </a:r>
            <a:endParaRPr kumimoji="0" lang="sk-SK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rtlCol="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sk-SK" noProof="0"/>
              <a:t>Kliknite sem a upravte štýl predlohy nadpisov</a:t>
            </a:r>
            <a:endParaRPr kumimoji="0" lang="sk-SK" noProof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 rtlCol="0"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rtl="0"/>
            <a:r>
              <a:rPr lang="sk-SK" noProof="0"/>
              <a:t>Kliknutím na ikonu pridáte obrázok</a:t>
            </a:r>
            <a:endParaRPr kumimoji="0"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219200"/>
            <a:ext cx="8229600" cy="533400"/>
          </a:xfrm>
        </p:spPr>
        <p:txBody>
          <a:bodyPr rtlCol="0"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8CE84B7-C2F2-4F51-9537-4A2B3007B9F6}" type="datetime1">
              <a:rPr lang="sk-SK" noProof="0" smtClean="0"/>
              <a:t>11.08.2021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k-SK" noProof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sk-SK" noProof="0" smtClean="0"/>
              <a:pPr eaLnBrk="1" latinLnBrk="0" hangingPunct="1"/>
              <a:t>‹#›</a:t>
            </a:fld>
            <a:endParaRPr kumimoji="0" lang="sk-SK" noProof="0"/>
          </a:p>
        </p:txBody>
      </p:sp>
      <p:sp>
        <p:nvSpPr>
          <p:cNvPr id="8" name="Priama spojnic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sk-SK" noProof="0"/>
          </a:p>
        </p:txBody>
      </p:sp>
      <p:sp>
        <p:nvSpPr>
          <p:cNvPr id="9" name="Rovnoramenný trojuho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k-SK" noProof="0"/>
          </a:p>
        </p:txBody>
      </p:sp>
      <p:sp>
        <p:nvSpPr>
          <p:cNvPr id="10" name="Obdĺžni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k-SK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pPr rtl="0"/>
            <a:r>
              <a:rPr lang="sk-SK" noProof="0"/>
              <a:t>Kliknite sem a upravte štýl predlohy nadpisov</a:t>
            </a:r>
            <a:endParaRPr kumimoji="0" lang="sk-SK" noProof="0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sk-SK" noProof="0"/>
              <a:t>Kliknutím upravíte štýly predlohy textu</a:t>
            </a:r>
          </a:p>
          <a:p>
            <a:pPr lvl="1" rtl="0" eaLnBrk="1" latinLnBrk="0" hangingPunct="1"/>
            <a:r>
              <a:rPr lang="sk-SK" noProof="0"/>
              <a:t>Druhá úroveň</a:t>
            </a:r>
          </a:p>
          <a:p>
            <a:pPr lvl="2" rtl="0" eaLnBrk="1" latinLnBrk="0" hangingPunct="1"/>
            <a:r>
              <a:rPr lang="sk-SK" noProof="0"/>
              <a:t>Tretia úroveň</a:t>
            </a:r>
          </a:p>
          <a:p>
            <a:pPr lvl="3" rtl="0" eaLnBrk="1" latinLnBrk="0" hangingPunct="1"/>
            <a:r>
              <a:rPr lang="sk-SK" noProof="0"/>
              <a:t>Štvrtá úroveň</a:t>
            </a:r>
          </a:p>
          <a:p>
            <a:pPr lvl="4" rtl="0" eaLnBrk="1" latinLnBrk="0" hangingPunct="1"/>
            <a:r>
              <a:rPr lang="sk-SK" noProof="0"/>
              <a:t>Piata úroveň</a:t>
            </a:r>
            <a:endParaRPr kumimoji="0" lang="sk-SK" noProof="0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rtl="0" eaLnBrk="1" latinLnBrk="0" hangingPunct="1"/>
            <a:fld id="{9A831D82-5D25-48B9-9836-9AFEAD117E32}" type="datetime1">
              <a:rPr lang="sk-SK" noProof="0" smtClean="0"/>
              <a:t>11.08.2021</a:t>
            </a:fld>
            <a:endParaRPr lang="sk-SK" sz="1400" noProof="0">
              <a:solidFill>
                <a:schemeClr val="tx2"/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rtl="0" eaLnBrk="1" latinLnBrk="0" hangingPunct="1"/>
            <a:endParaRPr kumimoji="0" lang="sk-SK" sz="1400" noProof="0">
              <a:solidFill>
                <a:schemeClr val="tx2"/>
              </a:solidFill>
            </a:endParaRPr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rtl="0" eaLnBrk="1" latinLnBrk="0" hangingPunct="1"/>
            <a:fld id="{EA7C8D44-3667-46F6-9772-CC52308E2A7F}" type="slidenum">
              <a:rPr kumimoji="0" lang="sk-SK" noProof="0" smtClean="0"/>
              <a:pPr algn="l" eaLnBrk="1" latinLnBrk="0" hangingPunct="1"/>
              <a:t>‹#›</a:t>
            </a:fld>
            <a:endParaRPr kumimoji="0" lang="sk-SK" sz="1600" noProof="0">
              <a:solidFill>
                <a:schemeClr val="tx2"/>
              </a:solidFill>
            </a:endParaRPr>
          </a:p>
        </p:txBody>
      </p:sp>
      <p:sp>
        <p:nvSpPr>
          <p:cNvPr id="28" name="Priama spojnic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sk-SK" noProof="0"/>
          </a:p>
        </p:txBody>
      </p:sp>
      <p:sp>
        <p:nvSpPr>
          <p:cNvPr id="29" name="Priama spojnic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sk-SK" noProof="0"/>
          </a:p>
        </p:txBody>
      </p:sp>
      <p:sp>
        <p:nvSpPr>
          <p:cNvPr id="10" name="Rovnoramenný trojuho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k-SK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62834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Pôvod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Origin</ap:Template>
  <ap:TotalTime>5</ap:TotalTime>
  <ap:Words>1</ap:Words>
  <ap:PresentationFormat>Prezentácia na obrazovke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ap:HeadingPairs>
  <ap:TitlesOfParts>
    <vt:vector baseType="lpstr" size="7">
      <vt:lpstr>Bookman Old Style</vt:lpstr>
      <vt:lpstr>Calibri</vt:lpstr>
      <vt:lpstr>Gill Sans MT</vt:lpstr>
      <vt:lpstr>Wingdings</vt:lpstr>
      <vt:lpstr>Wingdings 3</vt:lpstr>
      <vt:lpstr>Pôvod</vt:lpstr>
      <vt:lpstr>Prezentácia programu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2014-09-16T21:38:26Z</dcterms:created>
  <dcterms:modified xsi:type="dcterms:W3CDTF">2021-08-11T06:01:46Z</dcterms:modified>
</cp:coreProperties>
</file>