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3" d="100"/>
          <a:sy n="93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26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651FA8F-9319-4372-BFC0-347A467D9861}" type="datetime1">
              <a:rPr lang="sk-SK" smtClean="0"/>
              <a:pPr algn="r" rtl="0"/>
              <a:t>28.1.2014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69994EC-D472-4267-8730-CDACFA36B6A7}" type="datetime1">
              <a:rPr lang="sk-SK" smtClean="0"/>
              <a:pPr/>
              <a:t>28.1.2014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POZNÁMKA: Ak chcete tento obrázok nahradiť, vyberte ho a odstráňte. Potom ho pomocou ikony Vložiť obrázok nahraďte vlastným.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31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85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kupina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oľ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49" name="Voľ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0" name="Voľ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1" name="Voľ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2" name="Voľ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3" name="Voľ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4" name="Voľ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5" name="Voľ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6" name="Voľ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7" name="Voľ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8" name="Voľ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9" name="Voľ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0" name="Voľ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1" name="Voľ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2" name="Voľ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3" name="Voľ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4" name="Voľ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5" name="Voľ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grpSp>
          <p:nvGrpSpPr>
            <p:cNvPr id="166" name="Skupina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oľ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8" name="Voľ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9" name="Voľ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0" name="Voľ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1" name="Voľ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2" name="Voľ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3" name="Voľ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4" name="Voľ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5" name="Voľ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6" name="Voľ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7" name="Voľ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8" name="Voľ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9" name="Voľ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0" name="Voľ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1" name="Voľ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2" name="Voľ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3" name="Voľ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4" name="Voľ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5" name="Voľ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6" name="Voľ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7" name="Voľ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8" name="Voľ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9" name="Voľ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0" name="Voľ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1" name="Voľ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2" name="Voľ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3" name="Voľ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4" name="Voľ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5" name="Voľ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6" name="Voľ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7" name="Voľ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8" name="Voľ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9" name="Voľ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0" name="Voľ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1" name="Voľ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2" name="Voľ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3" name="Voľ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4" name="Voľ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5" name="Voľ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6" name="Voľ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7" name="Voľ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8" name="Voľ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9" name="Voľ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0" name="Voľ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1" name="Voľ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2" name="Voľ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3" name="Voľ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4" name="Voľ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5" name="Voľ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6" name="Voľ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7" name="Voľ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8" name="Voľ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9" name="Voľ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0" name="Voľ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1" name="Voľ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2" name="Voľ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3" name="Voľ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4" name="Voľ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5" name="Voľ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6" name="Voľ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7" name="Voľ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8" name="Voľ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9" name="Voľ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0" name="Voľ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1" name="Voľ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2" name="Voľ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3" name="Voľ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4" name="Voľ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5" name="Voľ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6" name="Voľ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7" name="Voľ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8" name="Voľ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9" name="Voľ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0" name="Voľ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1" name="Voľ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2" name="Voľ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3" name="Voľ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4" name="Voľ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5" name="Voľ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6" name="Voľ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7" name="Voľ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8" name="Voľ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9" name="Voľ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0" name="Voľ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1" name="Voľ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2" name="Voľ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3" name="Voľ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4" name="Voľ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5" name="Voľ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6" name="Voľ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7" name="Voľ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8" name="Voľ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9" name="Voľ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0" name="Voľ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1" name="Voľ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2" name="Voľ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3" name="Voľ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4" name="Voľ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5" name="Voľ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6" name="Voľ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7" name="Voľ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8" name="Voľ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9" name="Voľ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0" name="Voľ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1" name="Voľ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2" name="Voľ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3" name="Voľ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4" name="Voľ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5" name="Voľ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6" name="Voľ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7" name="Voľ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8" name="Voľ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9" name="Voľ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0" name="Voľ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1" name="Voľ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2" name="Voľ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3" name="Voľ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4" name="Voľ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5" name="Voľ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6" name="Voľ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7" name="Voľ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8" name="Voľ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9" name="Voľ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0" name="Voľ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1" name="Voľ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2" name="Voľ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3" name="Voľ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4" name="Voľ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5" name="Voľ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6" name="Voľ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7" name="Voľ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8" name="Voľ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9" name="Voľ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0" name="Voľ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1" name="Voľ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2" name="Voľ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3" name="Voľ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4" name="Voľ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</p:grpSp>
      </p:grpSp>
      <p:sp>
        <p:nvSpPr>
          <p:cNvPr id="305" name="Obdĺžnik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306" name="Voľný tvar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cxnSp>
        <p:nvCxnSpPr>
          <p:cNvPr id="307" name="Rovná spojnica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Rovná spojnica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Voľný tvar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310" name="Voľný tvar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pic>
        <p:nvPicPr>
          <p:cNvPr id="7" name="Obrázok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Podtitul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sk-SK" dirty="0" smtClean="0"/>
              <a:t>Kliknite sem a upravte štýl predlohy podtitulov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E3466C-11EF-42F9-86F6-06DDDC4E5C95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ý tvar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B48755-8566-414A-B762-01656326536B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  <p:sp>
        <p:nvSpPr>
          <p:cNvPr id="15" name="Voľný tvar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023E69-F0A1-4276-BE20-7E7189B059B1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Voľný tvar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21" name="Voľný tvar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24" name="Obdĺžnik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25" name="Rovná spojnica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22" name="Voľný tvar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k-SK" dirty="0"/>
          </a:p>
        </p:txBody>
      </p:sp>
      <p:sp>
        <p:nvSpPr>
          <p:cNvPr id="33" name="Zástupný symbol obrázka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0F0EE-04C9-449C-9881-8FA711B9728F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oľný tvar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10" name="Voľný tvar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7" name="Obdĺžnik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cxnSp>
        <p:nvCxnSpPr>
          <p:cNvPr id="8" name="Rovná spojnica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á snímka s obrázk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kupina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Voľ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49" name="Voľ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0" name="Voľ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1" name="Voľ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2" name="Voľ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3" name="Voľ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4" name="Voľ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5" name="Voľ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6" name="Voľ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7" name="Voľ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8" name="Voľ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9" name="Voľ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0" name="Voľ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1" name="Voľ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2" name="Voľ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3" name="Voľ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4" name="Voľ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5" name="Voľ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grpSp>
          <p:nvGrpSpPr>
            <p:cNvPr id="166" name="Skupina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Voľ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8" name="Voľ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9" name="Voľ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0" name="Voľ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1" name="Voľ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2" name="Voľ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3" name="Voľ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4" name="Voľ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5" name="Voľ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6" name="Voľ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7" name="Voľ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8" name="Voľ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79" name="Voľ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0" name="Voľ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1" name="Voľ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2" name="Voľ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3" name="Voľ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4" name="Voľ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5" name="Voľ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6" name="Voľ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7" name="Voľ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8" name="Voľ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89" name="Voľ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0" name="Voľ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1" name="Voľ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2" name="Voľ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3" name="Voľ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4" name="Voľ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5" name="Voľ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6" name="Voľ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7" name="Voľ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8" name="Voľ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99" name="Voľ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0" name="Voľ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1" name="Voľ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2" name="Voľ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3" name="Voľ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4" name="Voľ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5" name="Voľ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6" name="Voľ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7" name="Voľ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8" name="Voľ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09" name="Voľ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0" name="Voľ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1" name="Voľ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2" name="Voľ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3" name="Voľ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4" name="Voľ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5" name="Voľ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6" name="Voľ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7" name="Voľ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8" name="Voľ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19" name="Voľ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0" name="Voľ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1" name="Voľ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2" name="Voľ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3" name="Voľ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4" name="Voľ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5" name="Voľ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6" name="Voľ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7" name="Voľ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8" name="Voľ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29" name="Voľ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0" name="Voľ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1" name="Voľ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2" name="Voľ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3" name="Voľ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4" name="Voľ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5" name="Voľ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6" name="Voľ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7" name="Voľ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8" name="Voľ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39" name="Voľ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0" name="Voľ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1" name="Voľ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2" name="Voľ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3" name="Voľ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4" name="Voľ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5" name="Voľ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6" name="Voľ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7" name="Voľ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8" name="Voľ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49" name="Voľ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0" name="Voľ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1" name="Voľ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2" name="Voľ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3" name="Voľ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4" name="Voľ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5" name="Voľ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6" name="Voľ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7" name="Voľ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8" name="Voľ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59" name="Voľ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0" name="Voľ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1" name="Voľ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2" name="Voľ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3" name="Voľ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4" name="Voľ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5" name="Voľ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6" name="Voľ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7" name="Voľ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8" name="Voľ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69" name="Voľ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0" name="Voľ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1" name="Voľ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2" name="Voľ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3" name="Voľ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4" name="Voľ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5" name="Voľ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6" name="Voľ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7" name="Voľ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8" name="Voľ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79" name="Voľ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0" name="Voľ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1" name="Voľ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2" name="Voľ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3" name="Voľ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4" name="Voľ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5" name="Voľ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6" name="Voľ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7" name="Voľ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8" name="Voľ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9" name="Voľ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0" name="Voľ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1" name="Voľ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2" name="Voľ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3" name="Voľ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4" name="Voľ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5" name="Voľ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6" name="Voľ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7" name="Voľ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8" name="Voľ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9" name="Voľ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0" name="Voľ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1" name="Voľ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2" name="Voľ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3" name="Voľ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4" name="Voľ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</p:grpSp>
      </p:grpSp>
      <p:sp>
        <p:nvSpPr>
          <p:cNvPr id="311" name="Obdĺžnik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312" name="Rovná spojnica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Rovná spojnica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ok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Podtitul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sk-SK" dirty="0" smtClean="0"/>
              <a:t>Kliknite sem a upravte štýl predlohy podtitulov</a:t>
            </a:r>
            <a:endParaRPr lang="sk-SK" dirty="0"/>
          </a:p>
        </p:txBody>
      </p:sp>
      <p:sp>
        <p:nvSpPr>
          <p:cNvPr id="332" name="Voľný tvar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333" name="Voľný tvar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336" name="Zástupný symbol obrázka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va obrázky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ľ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9" name="Voľ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0" name="Voľ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1" name="Voľ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2" name="Voľ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3" name="Voľ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4" name="Voľ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" name="Voľ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" name="Voľ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7" name="Voľ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8" name="Voľ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9" name="Voľ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0" name="Voľ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1" name="Voľ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2" name="Voľ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3" name="Voľ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4" name="Voľ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" name="Voľ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ľ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" name="Voľ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" name="Voľ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" name="Voľ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1" name="Voľ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2" name="Voľ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3" name="Voľ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4" name="Voľ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5" name="Voľ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6" name="Voľ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7" name="Voľ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8" name="Voľ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9" name="Voľ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0" name="Voľ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1" name="Voľ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2" name="Voľ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3" name="Voľ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4" name="Voľ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5" name="Voľ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6" name="Voľ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7" name="Voľ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8" name="Voľ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9" name="Voľ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0" name="Voľ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1" name="Voľ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2" name="Voľ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3" name="Voľ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4" name="Voľ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5" name="Voľ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6" name="Voľ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7" name="Voľ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8" name="Voľ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9" name="Voľ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0" name="Voľ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1" name="Voľ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2" name="Voľ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3" name="Voľ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4" name="Voľ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5" name="Voľ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6" name="Voľ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7" name="Voľ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8" name="Voľ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9" name="Voľ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0" name="Voľ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1" name="Voľ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2" name="Voľ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3" name="Voľ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4" name="Voľ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5" name="Voľ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6" name="Voľ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7" name="Voľ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8" name="Voľ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9" name="Voľ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0" name="Voľ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1" name="Voľ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2" name="Voľ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3" name="Voľ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4" name="Voľ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5" name="Voľ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6" name="Voľ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7" name="Voľ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8" name="Voľ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9" name="Voľ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0" name="Voľ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1" name="Voľ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2" name="Voľ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3" name="Voľ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4" name="Voľ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5" name="Voľ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6" name="Voľ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7" name="Voľ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8" name="Voľ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9" name="Voľ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0" name="Voľ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1" name="Voľ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2" name="Voľ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3" name="Voľ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4" name="Voľ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5" name="Voľ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6" name="Voľ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7" name="Voľ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8" name="Voľ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9" name="Voľ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0" name="Voľ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1" name="Voľ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2" name="Voľ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3" name="Voľ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4" name="Voľ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5" name="Voľ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6" name="Voľ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7" name="Voľ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8" name="Voľ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9" name="Voľ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0" name="Voľ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1" name="Voľ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2" name="Voľ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3" name="Voľ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4" name="Voľ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5" name="Voľ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6" name="Voľ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7" name="Voľ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8" name="Voľ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9" name="Voľ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0" name="Voľ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1" name="Voľ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2" name="Voľ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3" name="Voľ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4" name="Voľ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5" name="Voľ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6" name="Voľ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7" name="Voľ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8" name="Voľ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9" name="Voľ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0" name="Voľ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1" name="Voľ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2" name="Voľ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3" name="Voľ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4" name="Voľ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5" name="Voľ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6" name="Voľ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7" name="Voľ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8" name="Voľ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9" name="Voľ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0" name="Voľ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1" name="Voľ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2" name="Voľ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3" name="Voľ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4" name="Voľ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5" name="Voľ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6" name="Voľ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7" name="Voľ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8" name="Voľ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9" name="Voľ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0" name="Voľ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1" name="Voľ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2" name="Voľ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3" name="Voľ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4" name="Voľ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</p:grpSp>
      </p:grpSp>
      <p:sp>
        <p:nvSpPr>
          <p:cNvPr id="165" name="Obdĺžnik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166" name="Rovná spojnica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bdĺžnik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168" name="Rovná spojnica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Voľný tvar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4" name="Voľný tvar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7" name="Zástupný symbol textu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185" name="Zástupný symbol obrázka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86" name="Zástupný symbol obrázka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 a tr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7" name="Rovná spojnica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9" name="Voľný tvar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Zástupný symbol obrázka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2" name="Voľný tvar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Zástupný symbol obrázka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5" name="Voľný tvar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" name="Zástupný symbol obrázka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8" name="Zástupný symbol textu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19" name="Zástupný symbol textu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20" name="Zástupný symbol textu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Štyri obrázk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ľ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9" name="Voľ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0" name="Voľ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1" name="Voľ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2" name="Voľ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3" name="Voľ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4" name="Voľ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" name="Voľ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" name="Voľ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7" name="Voľ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8" name="Voľ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9" name="Voľ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0" name="Voľ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1" name="Voľ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2" name="Voľ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3" name="Voľ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4" name="Voľ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" name="Voľ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ľ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" name="Voľ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" name="Voľ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" name="Voľ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1" name="Voľ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2" name="Voľ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3" name="Voľ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4" name="Voľ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5" name="Voľ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6" name="Voľ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7" name="Voľ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8" name="Voľ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9" name="Voľ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0" name="Voľ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1" name="Voľ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2" name="Voľ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3" name="Voľ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4" name="Voľ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5" name="Voľ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6" name="Voľ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7" name="Voľ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8" name="Voľ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9" name="Voľ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0" name="Voľ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1" name="Voľ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2" name="Voľ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3" name="Voľ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4" name="Voľ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5" name="Voľ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6" name="Voľ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7" name="Voľ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8" name="Voľ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9" name="Voľ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0" name="Voľ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1" name="Voľ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2" name="Voľ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3" name="Voľ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4" name="Voľ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5" name="Voľ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6" name="Voľ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7" name="Voľ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8" name="Voľ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9" name="Voľ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0" name="Voľ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1" name="Voľ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2" name="Voľ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3" name="Voľ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4" name="Voľ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5" name="Voľ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6" name="Voľ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7" name="Voľ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8" name="Voľ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9" name="Voľ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0" name="Voľ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1" name="Voľ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2" name="Voľ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3" name="Voľ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4" name="Voľ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5" name="Voľ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6" name="Voľ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7" name="Voľ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8" name="Voľ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9" name="Voľ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0" name="Voľ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1" name="Voľ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2" name="Voľ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3" name="Voľ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4" name="Voľ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5" name="Voľ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6" name="Voľ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7" name="Voľ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8" name="Voľ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9" name="Voľ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0" name="Voľ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1" name="Voľ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2" name="Voľ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3" name="Voľ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4" name="Voľ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5" name="Voľ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6" name="Voľ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7" name="Voľ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8" name="Voľ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9" name="Voľ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0" name="Voľ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1" name="Voľ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2" name="Voľ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3" name="Voľ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4" name="Voľ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5" name="Voľ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6" name="Voľ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7" name="Voľ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8" name="Voľ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9" name="Voľ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0" name="Voľ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1" name="Voľ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2" name="Voľ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3" name="Voľ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4" name="Voľ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5" name="Voľ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6" name="Voľ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7" name="Voľ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8" name="Voľ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9" name="Voľ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0" name="Voľ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1" name="Voľ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2" name="Voľ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3" name="Voľ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4" name="Voľ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5" name="Voľ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6" name="Voľ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7" name="Voľ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8" name="Voľ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9" name="Voľ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0" name="Voľ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1" name="Voľ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2" name="Voľ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3" name="Voľ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4" name="Voľ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5" name="Voľ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6" name="Voľ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7" name="Voľ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8" name="Voľ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9" name="Voľ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0" name="Voľ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1" name="Voľ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2" name="Voľ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3" name="Voľ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4" name="Voľ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5" name="Voľ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6" name="Voľ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7" name="Voľ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8" name="Voľ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9" name="Voľ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0" name="Voľ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1" name="Voľ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2" name="Voľ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3" name="Voľ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4" name="Voľ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</p:grpSp>
      </p:grpSp>
      <p:sp>
        <p:nvSpPr>
          <p:cNvPr id="171" name="Voľný tvar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3" name="Zástupný symbol obrázka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77" name="Voľný tvar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9" name="Zástupný symbol obrázka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80" name="Voľný tvar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82" name="Zástupný symbol obrázka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183" name="Voľný tvar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85" name="Zástupný symbol obrázka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35335-5662-4E00-9CDA-BF73F17B24EB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Voľný tvar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9" name="Voľný tvar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0" name="Voľný tvar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1" name="Voľný tvar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2" name="Voľný tvar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3" name="Voľný tvar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4" name="Voľný tvar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5" name="Voľný tvar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6" name="Voľný tvar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7" name="Voľný tvar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8" name="Voľný tvar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19" name="Voľný tvar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0" name="Voľný tvar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1" name="Voľný tvar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2" name="Voľný tvar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3" name="Voľný tvar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4" name="Voľný tvar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" name="Voľný tvar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grpSp>
          <p:nvGrpSpPr>
            <p:cNvPr id="26" name="Skupina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Voľný tvar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8" name="Voľný tvar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29" name="Voľný tvar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0" name="Voľný tvar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1" name="Voľný tvar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2" name="Voľný tvar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3" name="Voľný tvar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4" name="Voľný tvar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5" name="Voľný tvar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6" name="Voľný tvar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7" name="Voľný tvar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8" name="Voľný tvar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39" name="Voľný tvar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0" name="Voľný tvar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1" name="Voľný tvar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2" name="Voľný tvar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3" name="Voľný tvar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4" name="Voľný tvar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5" name="Voľný tvar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6" name="Voľný tvar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7" name="Voľný tvar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8" name="Voľný tvar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49" name="Voľný tvar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0" name="Voľný tvar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1" name="Voľný tvar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2" name="Voľný tvar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3" name="Voľný tvar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4" name="Voľný tvar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5" name="Voľný tvar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6" name="Voľný tvar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7" name="Voľný tvar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8" name="Voľný tvar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59" name="Voľný tvar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0" name="Voľný tvar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1" name="Voľný tvar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2" name="Voľný tvar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3" name="Voľný tvar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4" name="Voľný tvar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5" name="Voľný tvar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6" name="Voľný tvar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7" name="Voľný tvar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8" name="Voľný tvar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69" name="Voľný tvar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0" name="Voľný tvar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1" name="Voľný tvar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2" name="Voľný tvar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3" name="Voľný tvar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4" name="Voľný tvar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5" name="Voľný tvar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6" name="Voľný tvar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7" name="Voľný tvar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8" name="Voľný tvar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79" name="Voľný tvar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0" name="Voľný tvar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1" name="Voľný tvar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2" name="Voľný tvar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3" name="Voľný tvar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4" name="Voľný tvar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5" name="Voľný tvar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6" name="Voľný tvar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7" name="Voľný tvar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8" name="Voľný tvar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89" name="Voľný tvar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0" name="Voľný tvar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1" name="Voľný tvar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2" name="Voľný tvar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3" name="Voľný tvar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4" name="Voľný tvar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5" name="Voľný tvar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6" name="Voľný tvar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7" name="Voľný tvar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8" name="Voľný tvar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99" name="Voľný tvar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0" name="Voľný tvar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1" name="Voľný tvar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2" name="Voľný tvar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3" name="Voľný tvar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4" name="Voľný tvar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5" name="Voľný tvar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6" name="Voľný tvar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7" name="Voľný tvar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8" name="Voľný tvar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09" name="Voľný tvar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0" name="Voľný tvar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1" name="Voľný tvar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2" name="Voľný tvar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3" name="Voľný tvar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4" name="Voľný tvar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5" name="Voľný tvar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6" name="Voľný tvar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7" name="Voľný tvar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8" name="Voľný tvar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19" name="Voľný tvar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0" name="Voľný tvar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1" name="Voľný tvar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2" name="Voľný tvar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3" name="Voľný tvar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4" name="Voľný tvar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5" name="Voľný tvar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6" name="Voľný tvar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7" name="Voľný tvar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8" name="Voľný tvar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29" name="Voľný tvar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0" name="Voľný tvar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1" name="Voľný tvar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2" name="Voľný tvar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3" name="Voľný tvar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4" name="Voľný tvar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5" name="Voľný tvar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6" name="Voľný tvar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7" name="Voľný tvar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8" name="Voľný tvar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39" name="Voľný tvar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0" name="Voľný tvar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1" name="Voľný tvar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2" name="Voľný tvar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3" name="Voľný tvar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4" name="Voľný tvar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5" name="Voľný tvar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6" name="Voľný tvar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7" name="Voľný tvar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8" name="Voľný tvar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49" name="Voľný tvar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0" name="Voľný tvar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1" name="Voľný tvar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2" name="Voľný tvar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3" name="Voľný tvar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4" name="Voľný tvar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5" name="Voľný tvar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6" name="Voľný tvar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7" name="Voľný tvar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8" name="Voľný tvar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59" name="Voľný tvar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0" name="Voľný tvar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1" name="Voľný tvar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2" name="Voľný tvar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3" name="Voľný tvar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  <p:sp>
            <p:nvSpPr>
              <p:cNvPr id="164" name="Voľný tvar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k-SK" dirty="0"/>
              </a:p>
            </p:txBody>
          </p:sp>
        </p:grpSp>
      </p:grpSp>
      <p:sp>
        <p:nvSpPr>
          <p:cNvPr id="165" name="Obdĺžnik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cxnSp>
        <p:nvCxnSpPr>
          <p:cNvPr id="166" name="Rovná spojnica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ovná spojnica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0FD6A-4390-4025-8DFF-D996330877E3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13A76-495B-4BD7-A107-EF31681AE21A}" type="datetime1">
              <a:rPr lang="sk-SK" smtClean="0"/>
              <a:t>28.1.2014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Voľný tvar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21" name="Voľný tvar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sk-SK" dirty="0"/>
          </a:p>
        </p:txBody>
      </p:sp>
      <p:sp>
        <p:nvSpPr>
          <p:cNvPr id="8" name="Obdĺžnik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</a:p>
          <a:p>
            <a:pPr lvl="5" rtl="0"/>
            <a:r>
              <a:rPr lang="sk-SK" dirty="0" smtClean="0"/>
              <a:t>Šesť</a:t>
            </a:r>
          </a:p>
          <a:p>
            <a:pPr lvl="6" rtl="0"/>
            <a:r>
              <a:rPr lang="sk-SK" dirty="0" smtClean="0"/>
              <a:t>Sedem</a:t>
            </a:r>
          </a:p>
          <a:p>
            <a:pPr lvl="7" rtl="0"/>
            <a:r>
              <a:rPr lang="sk-SK" dirty="0" smtClean="0"/>
              <a:t>Osem</a:t>
            </a:r>
          </a:p>
          <a:p>
            <a:pPr lvl="8" rtl="0"/>
            <a:r>
              <a:rPr lang="sk-SK" dirty="0" smtClean="0"/>
              <a:t>deväť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A3139D06-F5E8-43DD-8747-2D06BADB38F1}" type="datetime1">
              <a:rPr lang="sk-SK" smtClean="0"/>
              <a:pPr/>
              <a:t>28.1.2014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  <p:cxnSp>
        <p:nvCxnSpPr>
          <p:cNvPr id="10" name="Rovná spojnica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</a:t>
            </a:r>
            <a:r>
              <a:rPr lang="sk-SK" dirty="0" smtClean="0"/>
              <a:t>nadpisu </a:t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 smtClean="0"/>
              <a:t>obrázkom</a:t>
            </a:r>
            <a:endParaRPr lang="sk-SK" dirty="0"/>
          </a:p>
        </p:txBody>
      </p:sp>
      <p:sp>
        <p:nvSpPr>
          <p:cNvPr id="3" name="Podtit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Podtitul</a:t>
            </a:r>
            <a:endParaRPr lang="sk-SK" dirty="0"/>
          </a:p>
        </p:txBody>
      </p:sp>
      <p:pic>
        <p:nvPicPr>
          <p:cNvPr id="5" name="Zástupný symbol obrázka 4" descr="Tri koláčiky" title="Vzorový obrázo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textu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2" name="Zástupný symbol obrázka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Popis</a:t>
            </a:r>
            <a:endParaRPr lang="sk-SK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Popis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Popis</a:t>
            </a:r>
            <a:endParaRPr lang="sk-SK" dirty="0"/>
          </a:p>
        </p:txBody>
      </p:sp>
      <p:sp>
        <p:nvSpPr>
          <p:cNvPr id="2" name="Zástupný symbol obrázka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Zástupný symbol obrázka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obrázka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obrázka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dcové tvary 16 x 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Motív balíka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Širokouhlá</PresentationFormat>
  <Paragraphs>11</Paragraphs>
  <Slides>5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Srdcové tvary 16 x 9</vt:lpstr>
      <vt:lpstr>Rozloženie nadpisu  s obrázkom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2012-11-09T12:55:55Z</dcterms:created>
  <dcterms:modified xsi:type="dcterms:W3CDTF">2014-01-28T14:55:37Z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