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1"/>
  </p:notesMasterIdLst>
  <p:handoutMasterIdLst>
    <p:handoutMasterId r:id="rId62"/>
  </p:handoutMasterIdLst>
  <p:sldIdLst>
    <p:sldId id="256" r:id="rId5"/>
    <p:sldId id="262" r:id="rId6"/>
    <p:sldId id="257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318" r:id="rId39"/>
    <p:sldId id="319" r:id="rId40"/>
    <p:sldId id="320" r:id="rId41"/>
    <p:sldId id="321" r:id="rId42"/>
    <p:sldId id="322" r:id="rId43"/>
    <p:sldId id="323" r:id="rId44"/>
    <p:sldId id="324" r:id="rId45"/>
    <p:sldId id="325" r:id="rId46"/>
    <p:sldId id="326" r:id="rId47"/>
    <p:sldId id="327" r:id="rId48"/>
    <p:sldId id="328" r:id="rId49"/>
    <p:sldId id="329" r:id="rId50"/>
    <p:sldId id="330" r:id="rId51"/>
    <p:sldId id="331" r:id="rId52"/>
    <p:sldId id="332" r:id="rId53"/>
    <p:sldId id="333" r:id="rId54"/>
    <p:sldId id="334" r:id="rId55"/>
    <p:sldId id="335" r:id="rId56"/>
    <p:sldId id="336" r:id="rId57"/>
    <p:sldId id="337" r:id="rId58"/>
    <p:sldId id="338" r:id="rId59"/>
    <p:sldId id="339" r:id="rId60"/>
  </p:sldIdLst>
  <p:sldSz cx="12192000" cy="6858000"/>
  <p:notesSz cx="6858000" cy="9144000"/>
  <p:defaultTextStyle>
    <a:defPPr rtl="0"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721" autoAdjust="0"/>
  </p:normalViewPr>
  <p:slideViewPr>
    <p:cSldViewPr snapToGrid="0" showGuides="1">
      <p:cViewPr varScale="1">
        <p:scale>
          <a:sx n="105" d="100"/>
          <a:sy n="105" d="100"/>
        </p:scale>
        <p:origin x="144" y="5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FC14E7BC-86CC-482F-9222-7A7D9150683B}" type="datetime1">
              <a:rPr lang="sk-SK" smtClean="0"/>
              <a:pPr algn="r" rtl="0"/>
              <a:t>17. 1. 2014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E394ACD-A074-4F5B-B6E5-A535AD37F763}" type="datetime1">
              <a:rPr lang="sk-SK" smtClean="0"/>
              <a:pPr/>
              <a:t>17. 1. 2014</a:t>
            </a:fld>
            <a:endParaRPr lang="sk-SK" dirty="0"/>
          </a:p>
        </p:txBody>
      </p:sp>
      <p:sp>
        <p:nvSpPr>
          <p:cNvPr id="4" name="Zástupný symbol obrázka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k-SK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k-SK" dirty="0" smtClean="0"/>
              <a:t>Upravte štýl predlohy textu.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Do herného plánu môžete pridať vlastné kategórie a bodové hodnoty. Svoje otázky a odpovede zadajte do poskytnutých snímok.</a:t>
            </a:r>
          </a:p>
          <a:p>
            <a:pPr rtl="0"/>
            <a:endParaRPr lang="en-US" dirty="0"/>
          </a:p>
          <a:p>
            <a:pPr rtl="0"/>
            <a:r>
              <a:rPr lang="sk" dirty="0"/>
              <a:t>V zobrazení prezentácie vyberte podčiarknutý text a prejdite tak na príslušnú otázku. Potom prejdite na snímku s odpoveďou. Pomocou trojuholníka vľavo sa vrátite na snímku hracej plochy. 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686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k-SK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462171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k-SK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144939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k-SK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4565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44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Do zástupných symbolov zadajte otázky a odpovede. Do spodnej časti môžete pre referenciu uviesť kategóriu a bodovú hodnotu.</a:t>
            </a:r>
          </a:p>
          <a:p>
            <a:pPr rtl="0"/>
            <a:endParaRPr lang="en-US" dirty="0"/>
          </a:p>
          <a:p>
            <a:pPr rtl="0"/>
            <a:r>
              <a:rPr lang="sk" dirty="0"/>
              <a:t>V zobrazení prezentácie vyberte trojuholník vpravo a odkryte odpoveď. Výberom trojuholníka vľavo sa vrátite na snímku hracej plochy. 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14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/>
              <a:t>Do zástupných symbolov zadajte otázky a odpovede. Do dolnej časti môžete pre referenciu uviesť kategóriu a bodovú hodnotu.</a:t>
            </a:r>
          </a:p>
          <a:p>
            <a:pPr rtl="0"/>
            <a:endParaRPr lang="en-US" dirty="0"/>
          </a:p>
          <a:p>
            <a:pPr rtl="0"/>
            <a:r>
              <a:rPr lang="sk"/>
              <a:t>V zobrazení prezentácie vyberte trojuholník vľavo a vráťte sa tak na snímku hracej plochy. </a:t>
            </a:r>
          </a:p>
          <a:p>
            <a:pPr rtl="0"/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22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3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77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k-SK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011614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k-SK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55281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k-SK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96736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racia ploch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textu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Kategória 1</a:t>
            </a:r>
            <a:endParaRPr lang="sk-SK" dirty="0"/>
          </a:p>
        </p:txBody>
      </p:sp>
      <p:sp>
        <p:nvSpPr>
          <p:cNvPr id="40" name="Zástupný symbol textu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45" name="Zástupný symbol textu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50" name="Zástupný symbol textu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55" name="Zástupný symbol textu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60" name="Zástupný symbol textu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36" name="Zástupný symbol textu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Kategória 2</a:t>
            </a:r>
            <a:endParaRPr lang="sk-SK" dirty="0"/>
          </a:p>
        </p:txBody>
      </p:sp>
      <p:sp>
        <p:nvSpPr>
          <p:cNvPr id="41" name="Zástupný symbol textu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46" name="Zástupný symbol textu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51" name="Zástupný symbol textu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56" name="Zástupný symbol textu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61" name="Zástupný symbol textu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37" name="Zástupný symbol textu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Kategória 3</a:t>
            </a:r>
            <a:endParaRPr lang="sk-SK" dirty="0"/>
          </a:p>
        </p:txBody>
      </p:sp>
      <p:sp>
        <p:nvSpPr>
          <p:cNvPr id="42" name="Zástupný symbol textu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47" name="Zástupný symbol textu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52" name="Zástupný symbol textu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57" name="Zástupný symbol textu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62" name="Zástupný symbol textu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38" name="Zástupný symbol textu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Kategória 4</a:t>
            </a:r>
            <a:endParaRPr lang="sk-SK" dirty="0"/>
          </a:p>
        </p:txBody>
      </p:sp>
      <p:sp>
        <p:nvSpPr>
          <p:cNvPr id="43" name="Zástupný symbol textu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48" name="Zástupný symbol textu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53" name="Zástupný symbol textu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58" name="Zástupný symbol textu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63" name="Zástupný symbol textu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39" name="Zástupný symbol textu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Kategória 5</a:t>
            </a:r>
            <a:endParaRPr lang="sk-SK" dirty="0"/>
          </a:p>
        </p:txBody>
      </p:sp>
      <p:sp>
        <p:nvSpPr>
          <p:cNvPr id="44" name="Zástupný symbol textu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49" name="Zástupný symbol textu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54" name="Zástupný symbol textu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59" name="Zástupný symbol textu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64" name="Zástupný symbol textu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tegória 3 – odpov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.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sk-SK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Odpoveď</a:t>
            </a:r>
            <a:endParaRPr lang="sk-SK" sz="138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tázk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Sem pridajte odpoveď. </a:t>
            </a:r>
            <a:endParaRPr lang="sk-SK" dirty="0"/>
          </a:p>
        </p:txBody>
      </p:sp>
      <p:sp>
        <p:nvSpPr>
          <p:cNvPr id="2" name="Obdĺžnik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sp>
        <p:nvSpPr>
          <p:cNvPr id="13" name="Body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10" name="Späť na hraciu plochu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sk-SK" dirty="0" smtClean="0"/>
              <a:t>Kategória 3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2166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tegória 4 – rozdeľovač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 algn="l" rtl="0">
              <a:defRPr sz="54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sk-SK" dirty="0" smtClean="0"/>
              <a:t>Kategória 4 – rozdeľujúca snímka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3065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tegória 4 – otázk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."/>
          <p:cNvSpPr txBox="1"/>
          <p:nvPr userDrawn="1"/>
        </p:nvSpPr>
        <p:spPr>
          <a:xfrm rot="16200000">
            <a:off x="-2011120" y="1720743"/>
            <a:ext cx="5749803" cy="230832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sk-SK" sz="15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Otázka</a:t>
            </a:r>
            <a:endParaRPr lang="sk-SK" sz="150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tázk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Sem pridajte otázku. </a:t>
            </a:r>
            <a:endParaRPr lang="sk-SK" dirty="0"/>
          </a:p>
        </p:txBody>
      </p:sp>
      <p:sp>
        <p:nvSpPr>
          <p:cNvPr id="2" name="Obdĺžnik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sp>
        <p:nvSpPr>
          <p:cNvPr id="13" name="Body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10" name="Späť na hraciu plochu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sk-SK" dirty="0" smtClean="0"/>
              <a:t>Kategória 4</a:t>
            </a:r>
            <a:endParaRPr lang="sk-SK" dirty="0"/>
          </a:p>
        </p:txBody>
      </p:sp>
      <p:sp>
        <p:nvSpPr>
          <p:cNvPr id="12" name="Späť na hraciu plochu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61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tegória 4 – odpov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.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sk-SK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Odpoveď</a:t>
            </a:r>
            <a:endParaRPr lang="sk-SK" sz="138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tázk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Sem pridajte odpoveď. </a:t>
            </a:r>
            <a:endParaRPr lang="sk-SK" dirty="0"/>
          </a:p>
        </p:txBody>
      </p:sp>
      <p:sp>
        <p:nvSpPr>
          <p:cNvPr id="2" name="Obdĺžnik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sp>
        <p:nvSpPr>
          <p:cNvPr id="13" name="Body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10" name="Späť na hraciu plochu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sk-SK" dirty="0" smtClean="0"/>
              <a:t>Kategória 4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6086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tegória 5 – rozdeľovač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 algn="l" rtl="0">
              <a:defRPr sz="54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sk-SK" dirty="0" smtClean="0"/>
              <a:t>Kategória 5 – rozdeľujúca snímka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7196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tegória 5 – otázky">
    <p:bg>
      <p:bgPr>
        <a:solidFill>
          <a:schemeClr val="bg2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."/>
          <p:cNvSpPr txBox="1"/>
          <p:nvPr userDrawn="1"/>
        </p:nvSpPr>
        <p:spPr>
          <a:xfrm rot="16200000">
            <a:off x="-2011120" y="1720743"/>
            <a:ext cx="5749803" cy="230832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sk-SK" sz="15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Otázka</a:t>
            </a:r>
            <a:endParaRPr lang="sk-SK" sz="150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tázk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Sem pridajte otázku. </a:t>
            </a:r>
            <a:endParaRPr lang="sk-SK" dirty="0"/>
          </a:p>
        </p:txBody>
      </p:sp>
      <p:sp>
        <p:nvSpPr>
          <p:cNvPr id="2" name="Obdĺžnik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sp>
        <p:nvSpPr>
          <p:cNvPr id="13" name="Body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10" name="Späť na hraciu plochu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sk-SK" dirty="0" smtClean="0"/>
              <a:t>Kategória 5</a:t>
            </a:r>
            <a:endParaRPr lang="sk-SK" dirty="0"/>
          </a:p>
        </p:txBody>
      </p:sp>
      <p:sp>
        <p:nvSpPr>
          <p:cNvPr id="12" name="Späť na hraciu plochu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0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tegória 5 – odpov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.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sk-SK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Odpoveď</a:t>
            </a:r>
            <a:endParaRPr lang="sk-SK" sz="138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tázk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Sem pridajte odpoveď. </a:t>
            </a:r>
            <a:endParaRPr lang="sk-SK" dirty="0"/>
          </a:p>
        </p:txBody>
      </p:sp>
      <p:sp>
        <p:nvSpPr>
          <p:cNvPr id="2" name="Obdĺžnik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sp>
        <p:nvSpPr>
          <p:cNvPr id="13" name="Body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10" name="Späť na hraciu plochu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sk-SK" dirty="0" smtClean="0"/>
              <a:t>Kategória 5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3352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tegória 1 – rozdeľovač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 algn="l" rtl="0">
              <a:defRPr sz="54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sk-SK" dirty="0" smtClean="0"/>
              <a:t>Kategória 1 – rozdeľujúca snímka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tegória 1 otázk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."/>
          <p:cNvSpPr txBox="1"/>
          <p:nvPr userDrawn="1"/>
        </p:nvSpPr>
        <p:spPr>
          <a:xfrm rot="16200000">
            <a:off x="-2011120" y="1720743"/>
            <a:ext cx="5749803" cy="230832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sk-SK" sz="15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Otázka</a:t>
            </a:r>
            <a:endParaRPr lang="sk-SK" sz="150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tázk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Sem pridajte otázku. </a:t>
            </a:r>
            <a:endParaRPr lang="sk-SK" dirty="0"/>
          </a:p>
        </p:txBody>
      </p:sp>
      <p:sp>
        <p:nvSpPr>
          <p:cNvPr id="2" name="Obdĺžnik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sp>
        <p:nvSpPr>
          <p:cNvPr id="13" name="Body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10" name="Späť na hraciu plochu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sk-SK" dirty="0" smtClean="0"/>
              <a:t>Kategória 1</a:t>
            </a:r>
            <a:endParaRPr lang="sk-SK" dirty="0"/>
          </a:p>
        </p:txBody>
      </p:sp>
      <p:sp>
        <p:nvSpPr>
          <p:cNvPr id="14" name="Späť na hraciu plochu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22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tegória 1 – odpov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.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sk-SK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Odpoveď</a:t>
            </a:r>
            <a:endParaRPr lang="sk-SK" sz="138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tázk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Sem pridajte odpoveď. </a:t>
            </a:r>
            <a:endParaRPr lang="sk-SK" dirty="0"/>
          </a:p>
        </p:txBody>
      </p:sp>
      <p:sp>
        <p:nvSpPr>
          <p:cNvPr id="2" name="Obdĺžnik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sp>
        <p:nvSpPr>
          <p:cNvPr id="13" name="Body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10" name="Späť na hraciu plochu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sk-SK" dirty="0" smtClean="0"/>
              <a:t>Kategória 1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1960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tegória 2 – rozdeľovač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 algn="l" rtl="0">
              <a:defRPr sz="54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sk-SK" dirty="0" smtClean="0"/>
              <a:t>Kategória 2 – rozdeľujúca snímka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1711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tegória 2 otázk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."/>
          <p:cNvSpPr txBox="1"/>
          <p:nvPr userDrawn="1"/>
        </p:nvSpPr>
        <p:spPr>
          <a:xfrm rot="16200000">
            <a:off x="-2011120" y="1720743"/>
            <a:ext cx="5749803" cy="230832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sk-SK" sz="15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Otázka</a:t>
            </a:r>
            <a:endParaRPr lang="sk-SK" sz="150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tázk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Sem pridajte otázku. </a:t>
            </a:r>
            <a:endParaRPr lang="sk-SK" dirty="0"/>
          </a:p>
        </p:txBody>
      </p:sp>
      <p:sp>
        <p:nvSpPr>
          <p:cNvPr id="2" name="Obdĺžnik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sp>
        <p:nvSpPr>
          <p:cNvPr id="13" name="Body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10" name="Späť na hraciu plochu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sk-SK" dirty="0" smtClean="0"/>
              <a:t>Kategória 2</a:t>
            </a:r>
            <a:endParaRPr lang="sk-SK" dirty="0"/>
          </a:p>
        </p:txBody>
      </p:sp>
      <p:sp>
        <p:nvSpPr>
          <p:cNvPr id="12" name="Späť na hraciu plochu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39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tegória 2 – odpov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.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sk-SK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Odpoveď</a:t>
            </a:r>
            <a:endParaRPr lang="sk-SK" sz="138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tázk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Sem pridajte odpoveď. </a:t>
            </a:r>
            <a:endParaRPr lang="sk-SK" dirty="0"/>
          </a:p>
        </p:txBody>
      </p:sp>
      <p:sp>
        <p:nvSpPr>
          <p:cNvPr id="2" name="Obdĺžnik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sp>
        <p:nvSpPr>
          <p:cNvPr id="13" name="Body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10" name="Späť na hraciu plochu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sk-SK" dirty="0" smtClean="0"/>
              <a:t>Kategória 2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0375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tegória 3 – rozdeľovač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 algn="l" rtl="0">
              <a:defRPr sz="54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sk-SK" dirty="0" smtClean="0"/>
              <a:t>Kategória 3 – rozdeľujúca snímka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1598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tegória 3 – otázk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."/>
          <p:cNvSpPr txBox="1"/>
          <p:nvPr userDrawn="1"/>
        </p:nvSpPr>
        <p:spPr>
          <a:xfrm rot="16200000">
            <a:off x="-2011120" y="1720743"/>
            <a:ext cx="5749803" cy="230832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sk-SK" sz="15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Otázka</a:t>
            </a:r>
            <a:endParaRPr lang="sk-SK" sz="150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tázk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Sem pridajte otázku. </a:t>
            </a:r>
            <a:endParaRPr lang="sk-SK" dirty="0"/>
          </a:p>
        </p:txBody>
      </p:sp>
      <p:sp>
        <p:nvSpPr>
          <p:cNvPr id="2" name="Obdĺžnik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sp>
        <p:nvSpPr>
          <p:cNvPr id="13" name="Body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10" name="Späť na hraciu plochu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sk-SK" dirty="0" smtClean="0"/>
              <a:t>Kategória 3</a:t>
            </a:r>
            <a:endParaRPr lang="sk-SK" dirty="0"/>
          </a:p>
        </p:txBody>
      </p:sp>
      <p:sp>
        <p:nvSpPr>
          <p:cNvPr id="12" name="Späť na hraciu plochu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k-SK" dirty="0" smtClean="0"/>
              <a:t>Upravte štýl predlohy textu.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B249084-3528-40CB-997E-133DF4A938EA}" type="datetime1">
              <a:rPr lang="sk-SK" smtClean="0"/>
              <a:t>17. 1. 2014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9" r:id="rId2"/>
    <p:sldLayoutId id="2147483666" r:id="rId3"/>
    <p:sldLayoutId id="2147483668" r:id="rId4"/>
    <p:sldLayoutId id="2147483662" r:id="rId5"/>
    <p:sldLayoutId id="2147483669" r:id="rId6"/>
    <p:sldLayoutId id="2147483670" r:id="rId7"/>
    <p:sldLayoutId id="2147483663" r:id="rId8"/>
    <p:sldLayoutId id="2147483671" r:id="rId9"/>
    <p:sldLayoutId id="2147483672" r:id="rId10"/>
    <p:sldLayoutId id="2147483664" r:id="rId11"/>
    <p:sldLayoutId id="2147483673" r:id="rId12"/>
    <p:sldLayoutId id="2147483674" r:id="rId13"/>
    <p:sldLayoutId id="2147483665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5.xml"/><Relationship Id="rId18" Type="http://schemas.openxmlformats.org/officeDocument/2006/relationships/slide" Target="slide36.xml"/><Relationship Id="rId26" Type="http://schemas.openxmlformats.org/officeDocument/2006/relationships/slide" Target="slide53.xml"/><Relationship Id="rId3" Type="http://schemas.openxmlformats.org/officeDocument/2006/relationships/slide" Target="slide3.xml"/><Relationship Id="rId21" Type="http://schemas.openxmlformats.org/officeDocument/2006/relationships/slide" Target="slide42.xml"/><Relationship Id="rId7" Type="http://schemas.openxmlformats.org/officeDocument/2006/relationships/slide" Target="slide11.xml"/><Relationship Id="rId12" Type="http://schemas.openxmlformats.org/officeDocument/2006/relationships/slide" Target="slide22.xml"/><Relationship Id="rId17" Type="http://schemas.openxmlformats.org/officeDocument/2006/relationships/slide" Target="slide33.xml"/><Relationship Id="rId25" Type="http://schemas.openxmlformats.org/officeDocument/2006/relationships/slide" Target="slide51.xml"/><Relationship Id="rId2" Type="http://schemas.openxmlformats.org/officeDocument/2006/relationships/notesSlide" Target="../notesSlides/notesSlide1.xml"/><Relationship Id="rId16" Type="http://schemas.openxmlformats.org/officeDocument/2006/relationships/slide" Target="slide31.xml"/><Relationship Id="rId20" Type="http://schemas.openxmlformats.org/officeDocument/2006/relationships/slide" Target="slide4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11" Type="http://schemas.openxmlformats.org/officeDocument/2006/relationships/slide" Target="slide20.xml"/><Relationship Id="rId24" Type="http://schemas.openxmlformats.org/officeDocument/2006/relationships/slide" Target="slide49.xml"/><Relationship Id="rId5" Type="http://schemas.openxmlformats.org/officeDocument/2006/relationships/slide" Target="slide7.xml"/><Relationship Id="rId15" Type="http://schemas.openxmlformats.org/officeDocument/2006/relationships/slide" Target="slide29.xml"/><Relationship Id="rId23" Type="http://schemas.openxmlformats.org/officeDocument/2006/relationships/slide" Target="slide47.xml"/><Relationship Id="rId10" Type="http://schemas.openxmlformats.org/officeDocument/2006/relationships/slide" Target="slide18.xml"/><Relationship Id="rId19" Type="http://schemas.openxmlformats.org/officeDocument/2006/relationships/slide" Target="slide38.xml"/><Relationship Id="rId4" Type="http://schemas.openxmlformats.org/officeDocument/2006/relationships/slide" Target="slide5.xml"/><Relationship Id="rId9" Type="http://schemas.openxmlformats.org/officeDocument/2006/relationships/slide" Target="slide16.xml"/><Relationship Id="rId14" Type="http://schemas.openxmlformats.org/officeDocument/2006/relationships/slide" Target="slide27.xml"/><Relationship Id="rId22" Type="http://schemas.openxmlformats.org/officeDocument/2006/relationships/slide" Target="slide44.xml"/><Relationship Id="rId27" Type="http://schemas.openxmlformats.org/officeDocument/2006/relationships/slide" Target="slide5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Zástupný symbol textu 6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1</a:t>
            </a:r>
            <a:endParaRPr lang="sk-SK" dirty="0"/>
          </a:p>
        </p:txBody>
      </p:sp>
      <p:sp>
        <p:nvSpPr>
          <p:cNvPr id="128" name="Zástupný symbol textu 12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3" action="ppaction://hlinksldjump"/>
              </a:rPr>
              <a:t>10</a:t>
            </a:r>
            <a:endParaRPr lang="sk-SK" dirty="0"/>
          </a:p>
        </p:txBody>
      </p:sp>
      <p:sp>
        <p:nvSpPr>
          <p:cNvPr id="133" name="Zástupný symbol textu 13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4" action="ppaction://hlinksldjump"/>
              </a:rPr>
              <a:t>20</a:t>
            </a:r>
            <a:endParaRPr lang="sk-SK" dirty="0"/>
          </a:p>
        </p:txBody>
      </p:sp>
      <p:sp>
        <p:nvSpPr>
          <p:cNvPr id="138" name="Zástupný symbol textu 13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5" action="ppaction://hlinksldjump"/>
              </a:rPr>
              <a:t>30</a:t>
            </a:r>
            <a:endParaRPr lang="sk-SK" dirty="0"/>
          </a:p>
        </p:txBody>
      </p:sp>
      <p:sp>
        <p:nvSpPr>
          <p:cNvPr id="143" name="Zástupný symbol textu 14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6" action="ppaction://hlinksldjump"/>
              </a:rPr>
              <a:t>40</a:t>
            </a:r>
            <a:endParaRPr lang="sk-SK" dirty="0"/>
          </a:p>
        </p:txBody>
      </p:sp>
      <p:sp>
        <p:nvSpPr>
          <p:cNvPr id="148" name="Zástupný symbol textu 14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7" action="ppaction://hlinksldjump"/>
              </a:rPr>
              <a:t>50</a:t>
            </a:r>
            <a:endParaRPr lang="sk-SK" dirty="0"/>
          </a:p>
        </p:txBody>
      </p:sp>
      <p:sp>
        <p:nvSpPr>
          <p:cNvPr id="64" name="Zástupný symbol textu 6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2</a:t>
            </a:r>
            <a:endParaRPr lang="sk-SK" dirty="0"/>
          </a:p>
        </p:txBody>
      </p:sp>
      <p:sp>
        <p:nvSpPr>
          <p:cNvPr id="129" name="Zástupný symbol textu 12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8" action="ppaction://hlinksldjump"/>
              </a:rPr>
              <a:t>10</a:t>
            </a:r>
            <a:endParaRPr lang="sk-SK" dirty="0"/>
          </a:p>
        </p:txBody>
      </p:sp>
      <p:sp>
        <p:nvSpPr>
          <p:cNvPr id="134" name="Zástupný symbol textu 13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9" action="ppaction://hlinksldjump"/>
              </a:rPr>
              <a:t>20</a:t>
            </a:r>
            <a:endParaRPr lang="sk-SK" dirty="0"/>
          </a:p>
        </p:txBody>
      </p:sp>
      <p:sp>
        <p:nvSpPr>
          <p:cNvPr id="139" name="Zástupný symbol textu 13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10" action="ppaction://hlinksldjump"/>
              </a:rPr>
              <a:t>30</a:t>
            </a:r>
            <a:endParaRPr lang="sk-SK" dirty="0"/>
          </a:p>
        </p:txBody>
      </p:sp>
      <p:sp>
        <p:nvSpPr>
          <p:cNvPr id="144" name="Zástupný symbol textu 14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11" action="ppaction://hlinksldjump"/>
              </a:rPr>
              <a:t>40</a:t>
            </a:r>
            <a:endParaRPr lang="sk-SK" dirty="0"/>
          </a:p>
        </p:txBody>
      </p:sp>
      <p:sp>
        <p:nvSpPr>
          <p:cNvPr id="149" name="Zástupný symbol textu 14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12" action="ppaction://hlinksldjump"/>
              </a:rPr>
              <a:t>50</a:t>
            </a:r>
            <a:endParaRPr lang="sk-SK" dirty="0"/>
          </a:p>
        </p:txBody>
      </p:sp>
      <p:sp>
        <p:nvSpPr>
          <p:cNvPr id="65" name="Zástupný symbol textu 6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3</a:t>
            </a:r>
            <a:endParaRPr lang="sk-SK" dirty="0"/>
          </a:p>
        </p:txBody>
      </p:sp>
      <p:sp>
        <p:nvSpPr>
          <p:cNvPr id="130" name="Zástupný symbol textu 12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13" action="ppaction://hlinksldjump"/>
              </a:rPr>
              <a:t>10</a:t>
            </a:r>
            <a:endParaRPr lang="sk-SK" dirty="0"/>
          </a:p>
        </p:txBody>
      </p:sp>
      <p:sp>
        <p:nvSpPr>
          <p:cNvPr id="135" name="Zástupný symbol textu 13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14" action="ppaction://hlinksldjump"/>
              </a:rPr>
              <a:t>20</a:t>
            </a:r>
            <a:endParaRPr lang="sk-SK" dirty="0"/>
          </a:p>
        </p:txBody>
      </p:sp>
      <p:sp>
        <p:nvSpPr>
          <p:cNvPr id="140" name="Zástupný symbol textu 13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15" action="ppaction://hlinksldjump"/>
              </a:rPr>
              <a:t>30</a:t>
            </a:r>
            <a:endParaRPr lang="sk-SK" dirty="0"/>
          </a:p>
        </p:txBody>
      </p:sp>
      <p:sp>
        <p:nvSpPr>
          <p:cNvPr id="145" name="Zástupný symbol textu 14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16" action="ppaction://hlinksldjump"/>
              </a:rPr>
              <a:t>40</a:t>
            </a:r>
            <a:endParaRPr lang="sk-SK" dirty="0"/>
          </a:p>
        </p:txBody>
      </p:sp>
      <p:sp>
        <p:nvSpPr>
          <p:cNvPr id="150" name="Zástupný symbol textu 14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17" action="ppaction://hlinksldjump"/>
              </a:rPr>
              <a:t>50</a:t>
            </a:r>
            <a:endParaRPr lang="sk-SK" dirty="0"/>
          </a:p>
        </p:txBody>
      </p:sp>
      <p:sp>
        <p:nvSpPr>
          <p:cNvPr id="66" name="Zástupný symbol textu 6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4</a:t>
            </a:r>
            <a:endParaRPr lang="sk-SK" dirty="0"/>
          </a:p>
        </p:txBody>
      </p:sp>
      <p:sp>
        <p:nvSpPr>
          <p:cNvPr id="131" name="Zástupný symbol textu 13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18" action="ppaction://hlinksldjump"/>
              </a:rPr>
              <a:t>10</a:t>
            </a:r>
            <a:endParaRPr lang="sk-SK" dirty="0"/>
          </a:p>
        </p:txBody>
      </p:sp>
      <p:sp>
        <p:nvSpPr>
          <p:cNvPr id="136" name="Zástupný symbol textu 13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19" action="ppaction://hlinksldjump"/>
              </a:rPr>
              <a:t>20</a:t>
            </a:r>
            <a:endParaRPr lang="sk-SK" dirty="0"/>
          </a:p>
        </p:txBody>
      </p:sp>
      <p:sp>
        <p:nvSpPr>
          <p:cNvPr id="141" name="Zástupný symbol textu 14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20" action="ppaction://hlinksldjump"/>
              </a:rPr>
              <a:t>30</a:t>
            </a:r>
            <a:endParaRPr lang="sk-SK" dirty="0"/>
          </a:p>
        </p:txBody>
      </p:sp>
      <p:sp>
        <p:nvSpPr>
          <p:cNvPr id="146" name="Zástupný symbol textu 14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21" action="ppaction://hlinksldjump"/>
              </a:rPr>
              <a:t>40</a:t>
            </a:r>
            <a:endParaRPr lang="sk-SK" dirty="0"/>
          </a:p>
        </p:txBody>
      </p:sp>
      <p:sp>
        <p:nvSpPr>
          <p:cNvPr id="151" name="Zástupný symbol textu 15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22" action="ppaction://hlinksldjump"/>
              </a:rPr>
              <a:t>50</a:t>
            </a:r>
            <a:endParaRPr lang="sk-SK" dirty="0"/>
          </a:p>
        </p:txBody>
      </p:sp>
      <p:sp>
        <p:nvSpPr>
          <p:cNvPr id="67" name="Zástupný symbol textu 6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5</a:t>
            </a:r>
            <a:endParaRPr lang="sk-SK" dirty="0"/>
          </a:p>
        </p:txBody>
      </p:sp>
      <p:sp>
        <p:nvSpPr>
          <p:cNvPr id="132" name="Zástupný symbol textu 13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23" action="ppaction://hlinksldjump"/>
              </a:rPr>
              <a:t>10</a:t>
            </a:r>
            <a:endParaRPr lang="sk-SK" dirty="0"/>
          </a:p>
        </p:txBody>
      </p:sp>
      <p:sp>
        <p:nvSpPr>
          <p:cNvPr id="137" name="Zástupný symbol textu 13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24" action="ppaction://hlinksldjump"/>
              </a:rPr>
              <a:t>20</a:t>
            </a:r>
            <a:endParaRPr lang="sk-SK" dirty="0"/>
          </a:p>
        </p:txBody>
      </p:sp>
      <p:sp>
        <p:nvSpPr>
          <p:cNvPr id="142" name="Zástupný symbol textu 14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25" action="ppaction://hlinksldjump"/>
              </a:rPr>
              <a:t>30</a:t>
            </a:r>
            <a:endParaRPr lang="sk-SK" dirty="0"/>
          </a:p>
        </p:txBody>
      </p:sp>
      <p:sp>
        <p:nvSpPr>
          <p:cNvPr id="147" name="Zástupný symbol textu 14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26" action="ppaction://hlinksldjump"/>
              </a:rPr>
              <a:t>40</a:t>
            </a:r>
            <a:endParaRPr lang="sk-SK" dirty="0"/>
          </a:p>
        </p:txBody>
      </p:sp>
      <p:sp>
        <p:nvSpPr>
          <p:cNvPr id="152" name="Zástupný symbol textu 15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27" action="ppaction://hlinksldjump"/>
              </a:rPr>
              <a:t>50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1 – odpoveď za 40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40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1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9134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1 – otázka za 50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50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1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9080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1 – odpoveď za 50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50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1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3202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2 – otázky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8296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2 – otázka za 10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10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2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3599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2 – odpoveď za 10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10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2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0337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2 – otázka za 20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20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9787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2 – odpoveď za 20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20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2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727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2 – otázka za 30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30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2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5265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2 – odpoveď za 30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30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2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3114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1 – otázky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2 – otázka za 40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40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2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0138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2 – odpoveď za 40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40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2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6128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2 – otázka za 50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50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2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7043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2 – odpoveď za 50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50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2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6000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3 – otázky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3480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3 – otázka za 10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10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3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4820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3 – odpoveď za 10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10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3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2369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3 – otázka za 20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20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3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1211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3 – odpoveď za 20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20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3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0239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3 – otázka za 30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30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3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1784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1 – otázka za 10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10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1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3 – odpoveď za 30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30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3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6601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3 – otázka za 40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40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3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7240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3 – odpoveď za 40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40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3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2655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3 – otázka za 50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50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3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3720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3 – odpoveď za 50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50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3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2346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4 – otázky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398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4 – otázka za 10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10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4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6691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4 – odpoveď za 10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10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4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4065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4 – otázka za 20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20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4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7731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4 – odpoveď za 20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20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4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8369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1 – odpoveď za 10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10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1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2917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4 – otázka za 30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30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4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4623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4 – odpoveď za 30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30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4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66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4 – otázka za 40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40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4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624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4 – odpoveď za 40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40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4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4461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4 – otázka za 50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50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4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0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4 – odpoveď za 50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50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4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6692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5 – otázky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6102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5 – otázka za 10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10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5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6070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5 – odpoveď za 10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10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5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189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5 – otázka za 20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20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5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82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1 – otázka za 20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20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1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5839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5 – odpoveď za 20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20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5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546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5 – otázka za 30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30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5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6343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5 – odpoveď za 30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30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5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607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5 – otázka za 40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40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5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0152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5 – odpoveď za 40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40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5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4021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5 – otázka za 50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50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5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7869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5 – odpoveď za 50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50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5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0524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1 – odpoveď za 20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20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1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0675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1 – otázka za 30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30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1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1092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1 – odpoveď za 30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30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1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0061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1 – otázka za 40 bodov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40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1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92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rebná hracia plocha 16 x 9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Colorful_16x9.potx" id="{98C88DC9-98CC-4C0C-8A35-B3A047044276}" vid="{FD87E919-AD65-4324-B175-BCA884E59E92}"/>
    </a:ext>
  </a:extLst>
</a:theme>
</file>

<file path=ppt/theme/theme2.xml><?xml version="1.0" encoding="utf-8"?>
<a:theme xmlns:a="http://schemas.openxmlformats.org/drawingml/2006/main" name="Motív balíka Offic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9A8F38-12A3-4D7A-808F-1CEB9439E5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907864-5EB5-4795-BAFE-C81BBB1B4DB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5B07314-B3FD-44F7-AD32-A5E46F6F21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690</Words>
  <Application>Microsoft Office PowerPoint</Application>
  <PresentationFormat>Širokouhlá</PresentationFormat>
  <Paragraphs>205</Paragraphs>
  <Slides>56</Slides>
  <Notes>12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56</vt:i4>
      </vt:variant>
    </vt:vector>
  </HeadingPairs>
  <TitlesOfParts>
    <vt:vector size="61" baseType="lpstr">
      <vt:lpstr>Arial</vt:lpstr>
      <vt:lpstr>Calibri</vt:lpstr>
      <vt:lpstr>Calibri Light</vt:lpstr>
      <vt:lpstr>Corbel</vt:lpstr>
      <vt:lpstr>Farebná hracia plocha 16 x 9</vt:lpstr>
      <vt:lpstr>Prezentácia programu PowerPoint</vt:lpstr>
      <vt:lpstr>Kategória 1 – otázky</vt:lpstr>
      <vt:lpstr>Kategória 1</vt:lpstr>
      <vt:lpstr>Kategória 1</vt:lpstr>
      <vt:lpstr>Kategória 1</vt:lpstr>
      <vt:lpstr>Kategória 1</vt:lpstr>
      <vt:lpstr>Kategória 1</vt:lpstr>
      <vt:lpstr>Kategória 1</vt:lpstr>
      <vt:lpstr>Kategória 1</vt:lpstr>
      <vt:lpstr>Kategória 1</vt:lpstr>
      <vt:lpstr>Kategória 1</vt:lpstr>
      <vt:lpstr>Kategória 1</vt:lpstr>
      <vt:lpstr>Kategória 2 – otázky</vt:lpstr>
      <vt:lpstr>Kategória 2</vt:lpstr>
      <vt:lpstr>Kategória 2</vt:lpstr>
      <vt:lpstr>Prezentácia programu PowerPoint</vt:lpstr>
      <vt:lpstr>Kategória 2</vt:lpstr>
      <vt:lpstr>Kategória 2</vt:lpstr>
      <vt:lpstr>Kategória 2</vt:lpstr>
      <vt:lpstr>Kategória 2</vt:lpstr>
      <vt:lpstr>Kategória 2</vt:lpstr>
      <vt:lpstr>Kategória 2</vt:lpstr>
      <vt:lpstr>Kategória 2</vt:lpstr>
      <vt:lpstr>Kategória 3 – otázky</vt:lpstr>
      <vt:lpstr>Kategória 3</vt:lpstr>
      <vt:lpstr>Kategória 3</vt:lpstr>
      <vt:lpstr>Kategória 3</vt:lpstr>
      <vt:lpstr>Kategória 3</vt:lpstr>
      <vt:lpstr>Kategória 3</vt:lpstr>
      <vt:lpstr>Kategória 3</vt:lpstr>
      <vt:lpstr>Kategória 3</vt:lpstr>
      <vt:lpstr>Kategória 3</vt:lpstr>
      <vt:lpstr>Kategória 3</vt:lpstr>
      <vt:lpstr>Kategória 3</vt:lpstr>
      <vt:lpstr>Kategória 4 – otázky</vt:lpstr>
      <vt:lpstr>Kategória 4</vt:lpstr>
      <vt:lpstr>Kategória 4</vt:lpstr>
      <vt:lpstr>Kategória 4</vt:lpstr>
      <vt:lpstr>Kategória 4</vt:lpstr>
      <vt:lpstr>Kategória 4</vt:lpstr>
      <vt:lpstr>Kategória 4</vt:lpstr>
      <vt:lpstr>Kategória 4</vt:lpstr>
      <vt:lpstr>Kategória 4</vt:lpstr>
      <vt:lpstr>Kategória 4</vt:lpstr>
      <vt:lpstr>Kategória 4</vt:lpstr>
      <vt:lpstr>Kategória 5 – otázky</vt:lpstr>
      <vt:lpstr>Kategória 5</vt:lpstr>
      <vt:lpstr>Kategória 5</vt:lpstr>
      <vt:lpstr>Kategória 5</vt:lpstr>
      <vt:lpstr>Kategória 5</vt:lpstr>
      <vt:lpstr>Kategória 5</vt:lpstr>
      <vt:lpstr>Kategória 5</vt:lpstr>
      <vt:lpstr>Kategória 5</vt:lpstr>
      <vt:lpstr>Kategória 5</vt:lpstr>
      <vt:lpstr>Kategória 5</vt:lpstr>
      <vt:lpstr>Kategória 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2012-12-17T01:40:20Z</dcterms:created>
  <dcterms:modified xsi:type="dcterms:W3CDTF">2014-01-17T08:18:47Z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