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0058400" cy="7772400"/>
  <p:notesSz cx="6858000" cy="9313863"/>
  <p:defaultTextStyle>
    <a:defPPr rtl="0"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448" userDrawn="1">
          <p15:clr>
            <a:srgbClr val="A4A3A4"/>
          </p15:clr>
        </p15:guide>
        <p15:guide id="3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58" autoAdjust="0"/>
  </p:normalViewPr>
  <p:slideViewPr>
    <p:cSldViewPr>
      <p:cViewPr varScale="1">
        <p:scale>
          <a:sx n="103" d="100"/>
          <a:sy n="103" d="100"/>
        </p:scale>
        <p:origin x="750" y="11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9" d="100"/>
          <a:sy n="99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EE914EF0-0499-47F5-9067-F481924666EC}" type="datetime1">
              <a:rPr lang="sk-SK" smtClean="0"/>
              <a:pPr algn="r" rtl="0"/>
              <a:t>20.12.2013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718787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A9D1D16D-F41D-4FDD-9D75-A29923213892}" type="datetime1">
              <a:rPr lang="sk-SK" smtClean="0"/>
              <a:pPr/>
              <a:t>20.12.2013</a:t>
            </a:fld>
            <a:endParaRPr lang="sk-SK" dirty="0"/>
          </a:p>
        </p:txBody>
      </p:sp>
      <p:sp>
        <p:nvSpPr>
          <p:cNvPr id="4" name="Zástupný symbol obrázka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95413" y="1163638"/>
            <a:ext cx="4067175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81513"/>
            <a:ext cx="5486400" cy="3144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k-SK" dirty="0" smtClean="0"/>
              <a:t>Upravte štýl predlohy textu.</a:t>
            </a:r>
          </a:p>
          <a:p>
            <a:pPr lvl="1" rtl="0"/>
            <a:r>
              <a:rPr lang="sk-SK" dirty="0" smtClean="0"/>
              <a:t>Druhá úroveň</a:t>
            </a:r>
          </a:p>
          <a:p>
            <a:pPr lvl="2" rtl="0"/>
            <a:r>
              <a:rPr lang="sk-SK" dirty="0" smtClean="0"/>
              <a:t>Tretia úroveň</a:t>
            </a:r>
          </a:p>
          <a:p>
            <a:pPr lvl="3" rtl="0"/>
            <a:r>
              <a:rPr lang="sk-SK" dirty="0" smtClean="0"/>
              <a:t>Štvrtá úroveň</a:t>
            </a:r>
          </a:p>
          <a:p>
            <a:pPr lvl="4" rtl="0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7177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" baseline="0" dirty="0"/>
              <a:t>Ak chcete zmeniť prvú vzorovú vizitku, nahraďte obsah vlastným obsahom. </a:t>
            </a:r>
            <a:r>
              <a:rPr lang="sk" baseline="0"/>
              <a:t>Ak chcete zmeniť logo, vyberte obrázok </a:t>
            </a:r>
            <a:r>
              <a:rPr lang="sk" baseline="0" smtClean="0"/>
              <a:t>Nahradiť </a:t>
            </a:r>
            <a:r>
              <a:rPr lang="sk" baseline="0"/>
              <a:t>LOGOM a potom položku Zmeniť obrázok na karte Formát – Nástroje obrázka.</a:t>
            </a:r>
          </a:p>
          <a:p>
            <a:pPr rtl="0"/>
            <a:endParaRPr lang="en-US" baseline="0" dirty="0" smtClean="0"/>
          </a:p>
          <a:p>
            <a:pPr rtl="0"/>
            <a:r>
              <a:rPr lang="sk" baseline="0" dirty="0"/>
              <a:t>Ak chcete radšej začať s prázdnou stranou, vložte novú stranu stlačením tlačidla Nová snímka na karte Domov. Potom zadajte text do prázdnych zástupných symbolov a pridajte logo kliknutím na ikonu Vložiť obrázok.</a:t>
            </a:r>
            <a:endParaRPr lang="en-US" dirty="0" smtClean="0"/>
          </a:p>
          <a:p>
            <a:pPr rtl="0"/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7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vizit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arebný blok"/>
          <p:cNvSpPr/>
          <p:nvPr userDrawn="1"/>
        </p:nvSpPr>
        <p:spPr bwMode="gray">
          <a:xfrm>
            <a:off x="59194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70" name="Zástupný symbol textu 21"/>
          <p:cNvSpPr>
            <a:spLocks noGrp="1"/>
          </p:cNvSpPr>
          <p:nvPr>
            <p:ph type="body" sz="quarter" idx="25" hasCustomPrompt="1"/>
          </p:nvPr>
        </p:nvSpPr>
        <p:spPr>
          <a:xfrm>
            <a:off x="62612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69" name="Zástupný symbol textu 19"/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62612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124" name="Zástupný symbol textu 21"/>
          <p:cNvSpPr>
            <a:spLocks noGrp="1"/>
          </p:cNvSpPr>
          <p:nvPr>
            <p:ph type="body" sz="quarter" idx="80" hasCustomPrompt="1"/>
          </p:nvPr>
        </p:nvSpPr>
        <p:spPr>
          <a:xfrm>
            <a:off x="62612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75" name="Zástupný symbol textu 31"/>
          <p:cNvSpPr>
            <a:spLocks noGrp="1"/>
          </p:cNvSpPr>
          <p:nvPr>
            <p:ph type="body" sz="quarter" idx="30" hasCustomPrompt="1"/>
          </p:nvPr>
        </p:nvSpPr>
        <p:spPr>
          <a:xfrm>
            <a:off x="62612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125" name="Zástupný symbol textu 31"/>
          <p:cNvSpPr>
            <a:spLocks noGrp="1"/>
          </p:cNvSpPr>
          <p:nvPr>
            <p:ph type="body" sz="quarter" idx="81" hasCustomPrompt="1"/>
          </p:nvPr>
        </p:nvSpPr>
        <p:spPr>
          <a:xfrm>
            <a:off x="62612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136" name="Zástupný symbol textu 31"/>
          <p:cNvSpPr>
            <a:spLocks noGrp="1"/>
          </p:cNvSpPr>
          <p:nvPr>
            <p:ph type="body" sz="quarter" idx="82" hasCustomPrompt="1"/>
          </p:nvPr>
        </p:nvSpPr>
        <p:spPr>
          <a:xfrm>
            <a:off x="626127" y="3474052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37" name="Zástupný symbol textu 31"/>
          <p:cNvSpPr>
            <a:spLocks noGrp="1"/>
          </p:cNvSpPr>
          <p:nvPr>
            <p:ph type="body" sz="quarter" idx="83" hasCustomPrompt="1"/>
          </p:nvPr>
        </p:nvSpPr>
        <p:spPr>
          <a:xfrm>
            <a:off x="626127" y="3595685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48" name="Zástupný symbol textu 31"/>
          <p:cNvSpPr>
            <a:spLocks noGrp="1"/>
          </p:cNvSpPr>
          <p:nvPr>
            <p:ph type="body" sz="quarter" idx="84" hasCustomPrompt="1"/>
          </p:nvPr>
        </p:nvSpPr>
        <p:spPr>
          <a:xfrm>
            <a:off x="1122000" y="3474052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49" name="Zástupný symbol textu 31"/>
          <p:cNvSpPr>
            <a:spLocks noGrp="1"/>
          </p:cNvSpPr>
          <p:nvPr>
            <p:ph type="body" sz="quarter" idx="85" hasCustomPrompt="1"/>
          </p:nvPr>
        </p:nvSpPr>
        <p:spPr>
          <a:xfrm>
            <a:off x="919167" y="3595685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61" name="farebný blok"/>
          <p:cNvSpPr/>
          <p:nvPr userDrawn="1"/>
        </p:nvSpPr>
        <p:spPr bwMode="gray">
          <a:xfrm>
            <a:off x="242074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162" name="Zástupný symbol textu 21"/>
          <p:cNvSpPr>
            <a:spLocks noGrp="1"/>
          </p:cNvSpPr>
          <p:nvPr>
            <p:ph type="body" sz="quarter" idx="86" hasCustomPrompt="1"/>
          </p:nvPr>
        </p:nvSpPr>
        <p:spPr>
          <a:xfrm>
            <a:off x="245492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163" name="Zástupný symbol textu 19"/>
          <p:cNvSpPr>
            <a:spLocks noGrp="1"/>
          </p:cNvSpPr>
          <p:nvPr>
            <p:ph type="body" sz="quarter" idx="87" hasCustomPrompt="1"/>
          </p:nvPr>
        </p:nvSpPr>
        <p:spPr bwMode="white">
          <a:xfrm>
            <a:off x="245492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164" name="Zástupný symbol textu 21"/>
          <p:cNvSpPr>
            <a:spLocks noGrp="1"/>
          </p:cNvSpPr>
          <p:nvPr>
            <p:ph type="body" sz="quarter" idx="88" hasCustomPrompt="1"/>
          </p:nvPr>
        </p:nvSpPr>
        <p:spPr>
          <a:xfrm>
            <a:off x="245492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165" name="Zástupný symbol textu 31"/>
          <p:cNvSpPr>
            <a:spLocks noGrp="1"/>
          </p:cNvSpPr>
          <p:nvPr>
            <p:ph type="body" sz="quarter" idx="89" hasCustomPrompt="1"/>
          </p:nvPr>
        </p:nvSpPr>
        <p:spPr>
          <a:xfrm>
            <a:off x="245492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166" name="Zástupný symbol textu 31"/>
          <p:cNvSpPr>
            <a:spLocks noGrp="1"/>
          </p:cNvSpPr>
          <p:nvPr>
            <p:ph type="body" sz="quarter" idx="90" hasCustomPrompt="1"/>
          </p:nvPr>
        </p:nvSpPr>
        <p:spPr>
          <a:xfrm>
            <a:off x="245492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167" name="Zástupný symbol textu 31"/>
          <p:cNvSpPr>
            <a:spLocks noGrp="1"/>
          </p:cNvSpPr>
          <p:nvPr>
            <p:ph type="body" sz="quarter" idx="91" hasCustomPrompt="1"/>
          </p:nvPr>
        </p:nvSpPr>
        <p:spPr>
          <a:xfrm>
            <a:off x="2454927" y="3474052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68" name="Zástupný symbol textu 31"/>
          <p:cNvSpPr>
            <a:spLocks noGrp="1"/>
          </p:cNvSpPr>
          <p:nvPr>
            <p:ph type="body" sz="quarter" idx="92" hasCustomPrompt="1"/>
          </p:nvPr>
        </p:nvSpPr>
        <p:spPr>
          <a:xfrm>
            <a:off x="2454927" y="3595685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69" name="Zástupný symbol textu 31"/>
          <p:cNvSpPr>
            <a:spLocks noGrp="1"/>
          </p:cNvSpPr>
          <p:nvPr>
            <p:ph type="body" sz="quarter" idx="93" hasCustomPrompt="1"/>
          </p:nvPr>
        </p:nvSpPr>
        <p:spPr>
          <a:xfrm>
            <a:off x="2950800" y="3474052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70" name="Zástupný symbol textu 31"/>
          <p:cNvSpPr>
            <a:spLocks noGrp="1"/>
          </p:cNvSpPr>
          <p:nvPr>
            <p:ph type="body" sz="quarter" idx="94" hasCustomPrompt="1"/>
          </p:nvPr>
        </p:nvSpPr>
        <p:spPr>
          <a:xfrm>
            <a:off x="2747967" y="3595685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72" name="farebný blok"/>
          <p:cNvSpPr/>
          <p:nvPr userDrawn="1"/>
        </p:nvSpPr>
        <p:spPr bwMode="gray">
          <a:xfrm>
            <a:off x="4250389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173" name="Zástupný symbol textu 21"/>
          <p:cNvSpPr>
            <a:spLocks noGrp="1"/>
          </p:cNvSpPr>
          <p:nvPr>
            <p:ph type="body" sz="quarter" idx="95" hasCustomPrompt="1"/>
          </p:nvPr>
        </p:nvSpPr>
        <p:spPr>
          <a:xfrm>
            <a:off x="4284572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174" name="Zástupný symbol textu 19"/>
          <p:cNvSpPr>
            <a:spLocks noGrp="1"/>
          </p:cNvSpPr>
          <p:nvPr>
            <p:ph type="body" sz="quarter" idx="96" hasCustomPrompt="1"/>
          </p:nvPr>
        </p:nvSpPr>
        <p:spPr bwMode="white">
          <a:xfrm>
            <a:off x="4284572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175" name="Zástupný symbol textu 21"/>
          <p:cNvSpPr>
            <a:spLocks noGrp="1"/>
          </p:cNvSpPr>
          <p:nvPr>
            <p:ph type="body" sz="quarter" idx="97" hasCustomPrompt="1"/>
          </p:nvPr>
        </p:nvSpPr>
        <p:spPr>
          <a:xfrm>
            <a:off x="4284572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176" name="Zástupný symbol textu 31"/>
          <p:cNvSpPr>
            <a:spLocks noGrp="1"/>
          </p:cNvSpPr>
          <p:nvPr>
            <p:ph type="body" sz="quarter" idx="98" hasCustomPrompt="1"/>
          </p:nvPr>
        </p:nvSpPr>
        <p:spPr>
          <a:xfrm>
            <a:off x="4284572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177" name="Zástupný symbol textu 31"/>
          <p:cNvSpPr>
            <a:spLocks noGrp="1"/>
          </p:cNvSpPr>
          <p:nvPr>
            <p:ph type="body" sz="quarter" idx="99" hasCustomPrompt="1"/>
          </p:nvPr>
        </p:nvSpPr>
        <p:spPr>
          <a:xfrm>
            <a:off x="4284572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178" name="Zástupný symbol textu 31"/>
          <p:cNvSpPr>
            <a:spLocks noGrp="1"/>
          </p:cNvSpPr>
          <p:nvPr>
            <p:ph type="body" sz="quarter" idx="100" hasCustomPrompt="1"/>
          </p:nvPr>
        </p:nvSpPr>
        <p:spPr>
          <a:xfrm>
            <a:off x="4284571" y="3474052"/>
            <a:ext cx="495873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79" name="Zástupný symbol textu 31"/>
          <p:cNvSpPr>
            <a:spLocks noGrp="1"/>
          </p:cNvSpPr>
          <p:nvPr>
            <p:ph type="body" sz="quarter" idx="101" hasCustomPrompt="1"/>
          </p:nvPr>
        </p:nvSpPr>
        <p:spPr>
          <a:xfrm>
            <a:off x="4284572" y="3595685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80" name="Zástupný symbol textu 31"/>
          <p:cNvSpPr>
            <a:spLocks noGrp="1"/>
          </p:cNvSpPr>
          <p:nvPr>
            <p:ph type="body" sz="quarter" idx="102" hasCustomPrompt="1"/>
          </p:nvPr>
        </p:nvSpPr>
        <p:spPr>
          <a:xfrm>
            <a:off x="4780445" y="3474052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81" name="Zástupný symbol textu 31"/>
          <p:cNvSpPr>
            <a:spLocks noGrp="1"/>
          </p:cNvSpPr>
          <p:nvPr>
            <p:ph type="body" sz="quarter" idx="103" hasCustomPrompt="1"/>
          </p:nvPr>
        </p:nvSpPr>
        <p:spPr>
          <a:xfrm>
            <a:off x="4577612" y="3595685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83" name="farebný blok"/>
          <p:cNvSpPr/>
          <p:nvPr userDrawn="1"/>
        </p:nvSpPr>
        <p:spPr bwMode="gray">
          <a:xfrm>
            <a:off x="607834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184" name="Zástupný symbol textu 21"/>
          <p:cNvSpPr>
            <a:spLocks noGrp="1"/>
          </p:cNvSpPr>
          <p:nvPr>
            <p:ph type="body" sz="quarter" idx="104" hasCustomPrompt="1"/>
          </p:nvPr>
        </p:nvSpPr>
        <p:spPr>
          <a:xfrm>
            <a:off x="611252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185" name="Zástupný symbol textu 19"/>
          <p:cNvSpPr>
            <a:spLocks noGrp="1"/>
          </p:cNvSpPr>
          <p:nvPr>
            <p:ph type="body" sz="quarter" idx="105" hasCustomPrompt="1"/>
          </p:nvPr>
        </p:nvSpPr>
        <p:spPr bwMode="white">
          <a:xfrm>
            <a:off x="611252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186" name="Zástupný symbol textu 21"/>
          <p:cNvSpPr>
            <a:spLocks noGrp="1"/>
          </p:cNvSpPr>
          <p:nvPr>
            <p:ph type="body" sz="quarter" idx="106" hasCustomPrompt="1"/>
          </p:nvPr>
        </p:nvSpPr>
        <p:spPr>
          <a:xfrm>
            <a:off x="611252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187" name="Zástupný symbol textu 31"/>
          <p:cNvSpPr>
            <a:spLocks noGrp="1"/>
          </p:cNvSpPr>
          <p:nvPr>
            <p:ph type="body" sz="quarter" idx="107" hasCustomPrompt="1"/>
          </p:nvPr>
        </p:nvSpPr>
        <p:spPr>
          <a:xfrm>
            <a:off x="611252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188" name="Zástupný symbol textu 31"/>
          <p:cNvSpPr>
            <a:spLocks noGrp="1"/>
          </p:cNvSpPr>
          <p:nvPr>
            <p:ph type="body" sz="quarter" idx="108" hasCustomPrompt="1"/>
          </p:nvPr>
        </p:nvSpPr>
        <p:spPr>
          <a:xfrm>
            <a:off x="611252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189" name="Zástupný symbol textu 31"/>
          <p:cNvSpPr>
            <a:spLocks noGrp="1"/>
          </p:cNvSpPr>
          <p:nvPr>
            <p:ph type="body" sz="quarter" idx="109" hasCustomPrompt="1"/>
          </p:nvPr>
        </p:nvSpPr>
        <p:spPr>
          <a:xfrm>
            <a:off x="6112526" y="3474052"/>
            <a:ext cx="495873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90" name="Zástupný symbol textu 31"/>
          <p:cNvSpPr>
            <a:spLocks noGrp="1"/>
          </p:cNvSpPr>
          <p:nvPr>
            <p:ph type="body" sz="quarter" idx="110" hasCustomPrompt="1"/>
          </p:nvPr>
        </p:nvSpPr>
        <p:spPr>
          <a:xfrm>
            <a:off x="6112527" y="3595685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91" name="Zástupný symbol textu 31"/>
          <p:cNvSpPr>
            <a:spLocks noGrp="1"/>
          </p:cNvSpPr>
          <p:nvPr>
            <p:ph type="body" sz="quarter" idx="111" hasCustomPrompt="1"/>
          </p:nvPr>
        </p:nvSpPr>
        <p:spPr>
          <a:xfrm>
            <a:off x="6608400" y="3474052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92" name="Zástupný symbol textu 31"/>
          <p:cNvSpPr>
            <a:spLocks noGrp="1"/>
          </p:cNvSpPr>
          <p:nvPr>
            <p:ph type="body" sz="quarter" idx="112" hasCustomPrompt="1"/>
          </p:nvPr>
        </p:nvSpPr>
        <p:spPr>
          <a:xfrm>
            <a:off x="6405567" y="3595685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194" name="farebný blok"/>
          <p:cNvSpPr/>
          <p:nvPr userDrawn="1"/>
        </p:nvSpPr>
        <p:spPr bwMode="gray">
          <a:xfrm>
            <a:off x="791290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195" name="Zástupný symbol textu 21"/>
          <p:cNvSpPr>
            <a:spLocks noGrp="1"/>
          </p:cNvSpPr>
          <p:nvPr>
            <p:ph type="body" sz="quarter" idx="113" hasCustomPrompt="1"/>
          </p:nvPr>
        </p:nvSpPr>
        <p:spPr>
          <a:xfrm>
            <a:off x="794708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196" name="Zástupný symbol textu 19"/>
          <p:cNvSpPr>
            <a:spLocks noGrp="1"/>
          </p:cNvSpPr>
          <p:nvPr>
            <p:ph type="body" sz="quarter" idx="114" hasCustomPrompt="1"/>
          </p:nvPr>
        </p:nvSpPr>
        <p:spPr bwMode="white">
          <a:xfrm>
            <a:off x="794708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197" name="Zástupný symbol textu 21"/>
          <p:cNvSpPr>
            <a:spLocks noGrp="1"/>
          </p:cNvSpPr>
          <p:nvPr>
            <p:ph type="body" sz="quarter" idx="115" hasCustomPrompt="1"/>
          </p:nvPr>
        </p:nvSpPr>
        <p:spPr>
          <a:xfrm>
            <a:off x="794708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198" name="Zástupný symbol textu 31"/>
          <p:cNvSpPr>
            <a:spLocks noGrp="1"/>
          </p:cNvSpPr>
          <p:nvPr>
            <p:ph type="body" sz="quarter" idx="116" hasCustomPrompt="1"/>
          </p:nvPr>
        </p:nvSpPr>
        <p:spPr>
          <a:xfrm>
            <a:off x="794708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199" name="Zástupný symbol textu 31"/>
          <p:cNvSpPr>
            <a:spLocks noGrp="1"/>
          </p:cNvSpPr>
          <p:nvPr>
            <p:ph type="body" sz="quarter" idx="117" hasCustomPrompt="1"/>
          </p:nvPr>
        </p:nvSpPr>
        <p:spPr>
          <a:xfrm>
            <a:off x="794708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Zadajte mesto, štát, PSČ</a:t>
            </a:r>
            <a:endParaRPr lang="sk-SK" dirty="0"/>
          </a:p>
        </p:txBody>
      </p:sp>
      <p:sp>
        <p:nvSpPr>
          <p:cNvPr id="200" name="Zástupný symbol textu 31"/>
          <p:cNvSpPr>
            <a:spLocks noGrp="1"/>
          </p:cNvSpPr>
          <p:nvPr>
            <p:ph type="body" sz="quarter" idx="118" hasCustomPrompt="1"/>
          </p:nvPr>
        </p:nvSpPr>
        <p:spPr>
          <a:xfrm>
            <a:off x="7947086" y="3474052"/>
            <a:ext cx="495873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201" name="Zástupný symbol textu 31"/>
          <p:cNvSpPr>
            <a:spLocks noGrp="1"/>
          </p:cNvSpPr>
          <p:nvPr>
            <p:ph type="body" sz="quarter" idx="119" hasCustomPrompt="1"/>
          </p:nvPr>
        </p:nvSpPr>
        <p:spPr>
          <a:xfrm>
            <a:off x="7947087" y="3595685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02" name="Zástupný symbol textu 31"/>
          <p:cNvSpPr>
            <a:spLocks noGrp="1"/>
          </p:cNvSpPr>
          <p:nvPr>
            <p:ph type="body" sz="quarter" idx="120" hasCustomPrompt="1"/>
          </p:nvPr>
        </p:nvSpPr>
        <p:spPr>
          <a:xfrm>
            <a:off x="8442960" y="3474052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03" name="Zástupný symbol textu 31"/>
          <p:cNvSpPr>
            <a:spLocks noGrp="1"/>
          </p:cNvSpPr>
          <p:nvPr>
            <p:ph type="body" sz="quarter" idx="121" hasCustomPrompt="1"/>
          </p:nvPr>
        </p:nvSpPr>
        <p:spPr>
          <a:xfrm>
            <a:off x="8240127" y="3595685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05" name="farebný blok"/>
          <p:cNvSpPr/>
          <p:nvPr userDrawn="1"/>
        </p:nvSpPr>
        <p:spPr bwMode="gray">
          <a:xfrm>
            <a:off x="59194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206" name="Zástupný symbol textu 21"/>
          <p:cNvSpPr>
            <a:spLocks noGrp="1"/>
          </p:cNvSpPr>
          <p:nvPr>
            <p:ph type="body" sz="quarter" idx="122" hasCustomPrompt="1"/>
          </p:nvPr>
        </p:nvSpPr>
        <p:spPr>
          <a:xfrm>
            <a:off x="62612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207" name="Zástupný symbol textu 19"/>
          <p:cNvSpPr>
            <a:spLocks noGrp="1"/>
          </p:cNvSpPr>
          <p:nvPr>
            <p:ph type="body" sz="quarter" idx="123" hasCustomPrompt="1"/>
          </p:nvPr>
        </p:nvSpPr>
        <p:spPr bwMode="white">
          <a:xfrm>
            <a:off x="62612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208" name="Zástupný symbol textu 21"/>
          <p:cNvSpPr>
            <a:spLocks noGrp="1"/>
          </p:cNvSpPr>
          <p:nvPr>
            <p:ph type="body" sz="quarter" idx="124" hasCustomPrompt="1"/>
          </p:nvPr>
        </p:nvSpPr>
        <p:spPr>
          <a:xfrm>
            <a:off x="62612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209" name="Zástupný symbol textu 31"/>
          <p:cNvSpPr>
            <a:spLocks noGrp="1"/>
          </p:cNvSpPr>
          <p:nvPr>
            <p:ph type="body" sz="quarter" idx="125" hasCustomPrompt="1"/>
          </p:nvPr>
        </p:nvSpPr>
        <p:spPr>
          <a:xfrm>
            <a:off x="626127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210" name="Zástupný symbol textu 31"/>
          <p:cNvSpPr>
            <a:spLocks noGrp="1"/>
          </p:cNvSpPr>
          <p:nvPr>
            <p:ph type="body" sz="quarter" idx="126" hasCustomPrompt="1"/>
          </p:nvPr>
        </p:nvSpPr>
        <p:spPr>
          <a:xfrm>
            <a:off x="626127" y="6422508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211" name="Zástupný symbol textu 31"/>
          <p:cNvSpPr>
            <a:spLocks noGrp="1"/>
          </p:cNvSpPr>
          <p:nvPr>
            <p:ph type="body" sz="quarter" idx="127" hasCustomPrompt="1"/>
          </p:nvPr>
        </p:nvSpPr>
        <p:spPr>
          <a:xfrm>
            <a:off x="626127" y="6675159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212" name="Zástupný symbol textu 31"/>
          <p:cNvSpPr>
            <a:spLocks noGrp="1"/>
          </p:cNvSpPr>
          <p:nvPr>
            <p:ph type="body" sz="quarter" idx="128" hasCustomPrompt="1"/>
          </p:nvPr>
        </p:nvSpPr>
        <p:spPr>
          <a:xfrm>
            <a:off x="626127" y="6796792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13" name="Zástupný symbol textu 31"/>
          <p:cNvSpPr>
            <a:spLocks noGrp="1"/>
          </p:cNvSpPr>
          <p:nvPr>
            <p:ph type="body" sz="quarter" idx="129" hasCustomPrompt="1"/>
          </p:nvPr>
        </p:nvSpPr>
        <p:spPr>
          <a:xfrm>
            <a:off x="1122000" y="6675159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14" name="Zástupný symbol textu 31"/>
          <p:cNvSpPr>
            <a:spLocks noGrp="1"/>
          </p:cNvSpPr>
          <p:nvPr>
            <p:ph type="body" sz="quarter" idx="130" hasCustomPrompt="1"/>
          </p:nvPr>
        </p:nvSpPr>
        <p:spPr>
          <a:xfrm>
            <a:off x="919167" y="6796792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16" name="farebný blok"/>
          <p:cNvSpPr/>
          <p:nvPr userDrawn="1"/>
        </p:nvSpPr>
        <p:spPr bwMode="gray">
          <a:xfrm>
            <a:off x="242074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217" name="Zástupný symbol textu 21"/>
          <p:cNvSpPr>
            <a:spLocks noGrp="1"/>
          </p:cNvSpPr>
          <p:nvPr>
            <p:ph type="body" sz="quarter" idx="131" hasCustomPrompt="1"/>
          </p:nvPr>
        </p:nvSpPr>
        <p:spPr>
          <a:xfrm>
            <a:off x="245492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218" name="Zástupný symbol textu 19"/>
          <p:cNvSpPr>
            <a:spLocks noGrp="1"/>
          </p:cNvSpPr>
          <p:nvPr>
            <p:ph type="body" sz="quarter" idx="132" hasCustomPrompt="1"/>
          </p:nvPr>
        </p:nvSpPr>
        <p:spPr bwMode="white">
          <a:xfrm>
            <a:off x="245492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219" name="Zástupný symbol textu 21"/>
          <p:cNvSpPr>
            <a:spLocks noGrp="1"/>
          </p:cNvSpPr>
          <p:nvPr>
            <p:ph type="body" sz="quarter" idx="133" hasCustomPrompt="1"/>
          </p:nvPr>
        </p:nvSpPr>
        <p:spPr>
          <a:xfrm>
            <a:off x="245492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220" name="Zástupný symbol textu 31"/>
          <p:cNvSpPr>
            <a:spLocks noGrp="1"/>
          </p:cNvSpPr>
          <p:nvPr>
            <p:ph type="body" sz="quarter" idx="134" hasCustomPrompt="1"/>
          </p:nvPr>
        </p:nvSpPr>
        <p:spPr>
          <a:xfrm>
            <a:off x="2454927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221" name="Zástupný symbol textu 31"/>
          <p:cNvSpPr>
            <a:spLocks noGrp="1"/>
          </p:cNvSpPr>
          <p:nvPr>
            <p:ph type="body" sz="quarter" idx="135" hasCustomPrompt="1"/>
          </p:nvPr>
        </p:nvSpPr>
        <p:spPr>
          <a:xfrm>
            <a:off x="2454927" y="6422508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222" name="Zástupný symbol textu 31"/>
          <p:cNvSpPr>
            <a:spLocks noGrp="1"/>
          </p:cNvSpPr>
          <p:nvPr>
            <p:ph type="body" sz="quarter" idx="136" hasCustomPrompt="1"/>
          </p:nvPr>
        </p:nvSpPr>
        <p:spPr>
          <a:xfrm>
            <a:off x="2454927" y="6675159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223" name="Zástupný symbol textu 31"/>
          <p:cNvSpPr>
            <a:spLocks noGrp="1"/>
          </p:cNvSpPr>
          <p:nvPr>
            <p:ph type="body" sz="quarter" idx="137" hasCustomPrompt="1"/>
          </p:nvPr>
        </p:nvSpPr>
        <p:spPr>
          <a:xfrm>
            <a:off x="2454927" y="6796792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24" name="Zástupný symbol textu 31"/>
          <p:cNvSpPr>
            <a:spLocks noGrp="1"/>
          </p:cNvSpPr>
          <p:nvPr>
            <p:ph type="body" sz="quarter" idx="138" hasCustomPrompt="1"/>
          </p:nvPr>
        </p:nvSpPr>
        <p:spPr>
          <a:xfrm>
            <a:off x="2950800" y="6675159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25" name="Zástupný symbol textu 31"/>
          <p:cNvSpPr>
            <a:spLocks noGrp="1"/>
          </p:cNvSpPr>
          <p:nvPr>
            <p:ph type="body" sz="quarter" idx="139" hasCustomPrompt="1"/>
          </p:nvPr>
        </p:nvSpPr>
        <p:spPr>
          <a:xfrm>
            <a:off x="2747967" y="6796792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27" name="farebný blok"/>
          <p:cNvSpPr/>
          <p:nvPr userDrawn="1"/>
        </p:nvSpPr>
        <p:spPr bwMode="gray">
          <a:xfrm>
            <a:off x="4250389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228" name="Zástupný symbol textu 21"/>
          <p:cNvSpPr>
            <a:spLocks noGrp="1"/>
          </p:cNvSpPr>
          <p:nvPr>
            <p:ph type="body" sz="quarter" idx="140" hasCustomPrompt="1"/>
          </p:nvPr>
        </p:nvSpPr>
        <p:spPr>
          <a:xfrm>
            <a:off x="4284572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229" name="Zástupný symbol textu 19"/>
          <p:cNvSpPr>
            <a:spLocks noGrp="1"/>
          </p:cNvSpPr>
          <p:nvPr>
            <p:ph type="body" sz="quarter" idx="141" hasCustomPrompt="1"/>
          </p:nvPr>
        </p:nvSpPr>
        <p:spPr bwMode="white">
          <a:xfrm>
            <a:off x="4284572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230" name="Zástupný symbol textu 21"/>
          <p:cNvSpPr>
            <a:spLocks noGrp="1"/>
          </p:cNvSpPr>
          <p:nvPr>
            <p:ph type="body" sz="quarter" idx="142" hasCustomPrompt="1"/>
          </p:nvPr>
        </p:nvSpPr>
        <p:spPr>
          <a:xfrm>
            <a:off x="4284572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231" name="Zástupný symbol textu 31"/>
          <p:cNvSpPr>
            <a:spLocks noGrp="1"/>
          </p:cNvSpPr>
          <p:nvPr>
            <p:ph type="body" sz="quarter" idx="143" hasCustomPrompt="1"/>
          </p:nvPr>
        </p:nvSpPr>
        <p:spPr>
          <a:xfrm>
            <a:off x="4284572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232" name="Zástupný symbol textu 31"/>
          <p:cNvSpPr>
            <a:spLocks noGrp="1"/>
          </p:cNvSpPr>
          <p:nvPr>
            <p:ph type="body" sz="quarter" idx="144" hasCustomPrompt="1"/>
          </p:nvPr>
        </p:nvSpPr>
        <p:spPr>
          <a:xfrm>
            <a:off x="4284572" y="6422508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233" name="Zástupný symbol textu 31"/>
          <p:cNvSpPr>
            <a:spLocks noGrp="1"/>
          </p:cNvSpPr>
          <p:nvPr>
            <p:ph type="body" sz="quarter" idx="145" hasCustomPrompt="1"/>
          </p:nvPr>
        </p:nvSpPr>
        <p:spPr>
          <a:xfrm>
            <a:off x="4284572" y="6675159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234" name="Zástupný symbol textu 31"/>
          <p:cNvSpPr>
            <a:spLocks noGrp="1"/>
          </p:cNvSpPr>
          <p:nvPr>
            <p:ph type="body" sz="quarter" idx="146" hasCustomPrompt="1"/>
          </p:nvPr>
        </p:nvSpPr>
        <p:spPr>
          <a:xfrm>
            <a:off x="4284572" y="6796792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35" name="Zástupný symbol textu 31"/>
          <p:cNvSpPr>
            <a:spLocks noGrp="1"/>
          </p:cNvSpPr>
          <p:nvPr>
            <p:ph type="body" sz="quarter" idx="147" hasCustomPrompt="1"/>
          </p:nvPr>
        </p:nvSpPr>
        <p:spPr>
          <a:xfrm>
            <a:off x="4780445" y="6675159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36" name="Zástupný symbol textu 31"/>
          <p:cNvSpPr>
            <a:spLocks noGrp="1"/>
          </p:cNvSpPr>
          <p:nvPr>
            <p:ph type="body" sz="quarter" idx="148" hasCustomPrompt="1"/>
          </p:nvPr>
        </p:nvSpPr>
        <p:spPr>
          <a:xfrm>
            <a:off x="4577612" y="6796792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38" name="farebný blok"/>
          <p:cNvSpPr/>
          <p:nvPr userDrawn="1"/>
        </p:nvSpPr>
        <p:spPr bwMode="gray">
          <a:xfrm>
            <a:off x="607834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239" name="Zástupný symbol textu 21"/>
          <p:cNvSpPr>
            <a:spLocks noGrp="1"/>
          </p:cNvSpPr>
          <p:nvPr>
            <p:ph type="body" sz="quarter" idx="149" hasCustomPrompt="1"/>
          </p:nvPr>
        </p:nvSpPr>
        <p:spPr>
          <a:xfrm>
            <a:off x="611252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240" name="Zástupný symbol textu 19"/>
          <p:cNvSpPr>
            <a:spLocks noGrp="1"/>
          </p:cNvSpPr>
          <p:nvPr>
            <p:ph type="body" sz="quarter" idx="150" hasCustomPrompt="1"/>
          </p:nvPr>
        </p:nvSpPr>
        <p:spPr bwMode="white">
          <a:xfrm>
            <a:off x="611252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241" name="Zástupný symbol textu 21"/>
          <p:cNvSpPr>
            <a:spLocks noGrp="1"/>
          </p:cNvSpPr>
          <p:nvPr>
            <p:ph type="body" sz="quarter" idx="151" hasCustomPrompt="1"/>
          </p:nvPr>
        </p:nvSpPr>
        <p:spPr>
          <a:xfrm>
            <a:off x="611252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242" name="Zástupný symbol textu 31"/>
          <p:cNvSpPr>
            <a:spLocks noGrp="1"/>
          </p:cNvSpPr>
          <p:nvPr>
            <p:ph type="body" sz="quarter" idx="152" hasCustomPrompt="1"/>
          </p:nvPr>
        </p:nvSpPr>
        <p:spPr>
          <a:xfrm>
            <a:off x="6112527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243" name="Zástupný symbol textu 31"/>
          <p:cNvSpPr>
            <a:spLocks noGrp="1"/>
          </p:cNvSpPr>
          <p:nvPr>
            <p:ph type="body" sz="quarter" idx="153" hasCustomPrompt="1"/>
          </p:nvPr>
        </p:nvSpPr>
        <p:spPr>
          <a:xfrm>
            <a:off x="6112527" y="6422508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244" name="Zástupný symbol textu 31"/>
          <p:cNvSpPr>
            <a:spLocks noGrp="1"/>
          </p:cNvSpPr>
          <p:nvPr>
            <p:ph type="body" sz="quarter" idx="154" hasCustomPrompt="1"/>
          </p:nvPr>
        </p:nvSpPr>
        <p:spPr>
          <a:xfrm>
            <a:off x="6112527" y="6675159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245" name="Zástupný symbol textu 31"/>
          <p:cNvSpPr>
            <a:spLocks noGrp="1"/>
          </p:cNvSpPr>
          <p:nvPr>
            <p:ph type="body" sz="quarter" idx="155" hasCustomPrompt="1"/>
          </p:nvPr>
        </p:nvSpPr>
        <p:spPr>
          <a:xfrm>
            <a:off x="6112527" y="6796792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46" name="Zástupný symbol textu 31"/>
          <p:cNvSpPr>
            <a:spLocks noGrp="1"/>
          </p:cNvSpPr>
          <p:nvPr>
            <p:ph type="body" sz="quarter" idx="156" hasCustomPrompt="1"/>
          </p:nvPr>
        </p:nvSpPr>
        <p:spPr>
          <a:xfrm>
            <a:off x="6608400" y="6675159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47" name="Zástupný symbol textu 31"/>
          <p:cNvSpPr>
            <a:spLocks noGrp="1"/>
          </p:cNvSpPr>
          <p:nvPr>
            <p:ph type="body" sz="quarter" idx="157" hasCustomPrompt="1"/>
          </p:nvPr>
        </p:nvSpPr>
        <p:spPr>
          <a:xfrm>
            <a:off x="6405567" y="6796792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49" name="farebný blok"/>
          <p:cNvSpPr/>
          <p:nvPr userDrawn="1"/>
        </p:nvSpPr>
        <p:spPr bwMode="gray">
          <a:xfrm>
            <a:off x="791290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dirty="0"/>
          </a:p>
        </p:txBody>
      </p:sp>
      <p:sp>
        <p:nvSpPr>
          <p:cNvPr id="250" name="Zástupný symbol textu 21"/>
          <p:cNvSpPr>
            <a:spLocks noGrp="1"/>
          </p:cNvSpPr>
          <p:nvPr>
            <p:ph type="body" sz="quarter" idx="158" hasCustomPrompt="1"/>
          </p:nvPr>
        </p:nvSpPr>
        <p:spPr>
          <a:xfrm>
            <a:off x="794708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[FUNKCIA]</a:t>
            </a:r>
            <a:endParaRPr lang="sk-SK" dirty="0"/>
          </a:p>
        </p:txBody>
      </p:sp>
      <p:sp>
        <p:nvSpPr>
          <p:cNvPr id="251" name="Zástupný symbol textu 19"/>
          <p:cNvSpPr>
            <a:spLocks noGrp="1"/>
          </p:cNvSpPr>
          <p:nvPr>
            <p:ph type="body" sz="quarter" idx="159" hasCustomPrompt="1"/>
          </p:nvPr>
        </p:nvSpPr>
        <p:spPr bwMode="white">
          <a:xfrm>
            <a:off x="794708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sk-SK" dirty="0" smtClean="0"/>
              <a:t>Sem zadajte meno</a:t>
            </a:r>
            <a:endParaRPr lang="sk-SK" dirty="0"/>
          </a:p>
        </p:txBody>
      </p:sp>
      <p:sp>
        <p:nvSpPr>
          <p:cNvPr id="252" name="Zástupný symbol textu 21"/>
          <p:cNvSpPr>
            <a:spLocks noGrp="1"/>
          </p:cNvSpPr>
          <p:nvPr>
            <p:ph type="body" sz="quarter" idx="160" hasCustomPrompt="1"/>
          </p:nvPr>
        </p:nvSpPr>
        <p:spPr>
          <a:xfrm>
            <a:off x="794708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[E-mail]</a:t>
            </a:r>
            <a:endParaRPr lang="sk-SK" dirty="0"/>
          </a:p>
        </p:txBody>
      </p:sp>
      <p:sp>
        <p:nvSpPr>
          <p:cNvPr id="253" name="Zástupný symbol textu 31"/>
          <p:cNvSpPr>
            <a:spLocks noGrp="1"/>
          </p:cNvSpPr>
          <p:nvPr>
            <p:ph type="body" sz="quarter" idx="161" hasCustomPrompt="1"/>
          </p:nvPr>
        </p:nvSpPr>
        <p:spPr>
          <a:xfrm>
            <a:off x="7947087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[Adresa ulice]</a:t>
            </a:r>
            <a:endParaRPr lang="sk-SK" dirty="0"/>
          </a:p>
        </p:txBody>
      </p:sp>
      <p:sp>
        <p:nvSpPr>
          <p:cNvPr id="254" name="Zástupný symbol textu 31"/>
          <p:cNvSpPr>
            <a:spLocks noGrp="1"/>
          </p:cNvSpPr>
          <p:nvPr>
            <p:ph type="body" sz="quarter" idx="162" hasCustomPrompt="1"/>
          </p:nvPr>
        </p:nvSpPr>
        <p:spPr>
          <a:xfrm>
            <a:off x="7947087" y="6422508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[Mesto, PSČ]</a:t>
            </a:r>
            <a:endParaRPr lang="sk-SK" dirty="0"/>
          </a:p>
        </p:txBody>
      </p:sp>
      <p:sp>
        <p:nvSpPr>
          <p:cNvPr id="255" name="Zástupný symbol textu 31"/>
          <p:cNvSpPr>
            <a:spLocks noGrp="1"/>
          </p:cNvSpPr>
          <p:nvPr>
            <p:ph type="body" sz="quarter" idx="163" hasCustomPrompt="1"/>
          </p:nvPr>
        </p:nvSpPr>
        <p:spPr>
          <a:xfrm>
            <a:off x="7947087" y="6675159"/>
            <a:ext cx="495872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256" name="Zástupný symbol textu 31"/>
          <p:cNvSpPr>
            <a:spLocks noGrp="1"/>
          </p:cNvSpPr>
          <p:nvPr>
            <p:ph type="body" sz="quarter" idx="164" hasCustomPrompt="1"/>
          </p:nvPr>
        </p:nvSpPr>
        <p:spPr>
          <a:xfrm>
            <a:off x="7947087" y="6796792"/>
            <a:ext cx="293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57" name="Zástupný symbol textu 31"/>
          <p:cNvSpPr>
            <a:spLocks noGrp="1"/>
          </p:cNvSpPr>
          <p:nvPr>
            <p:ph type="body" sz="quarter" idx="165" hasCustomPrompt="1"/>
          </p:nvPr>
        </p:nvSpPr>
        <p:spPr>
          <a:xfrm>
            <a:off x="8442960" y="6675159"/>
            <a:ext cx="101520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  <p:sp>
        <p:nvSpPr>
          <p:cNvPr id="258" name="Zástupný symbol textu 31"/>
          <p:cNvSpPr>
            <a:spLocks noGrp="1"/>
          </p:cNvSpPr>
          <p:nvPr>
            <p:ph type="body" sz="quarter" idx="166" hasCustomPrompt="1"/>
          </p:nvPr>
        </p:nvSpPr>
        <p:spPr>
          <a:xfrm>
            <a:off x="8240127" y="6796792"/>
            <a:ext cx="121680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sk-SK" dirty="0" smtClean="0"/>
              <a:t>[Telefónne číslo]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325650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mriežka vizitky" hidden="1"/>
          <p:cNvGrpSpPr/>
          <p:nvPr userDrawn="1"/>
        </p:nvGrpSpPr>
        <p:grpSpPr>
          <a:xfrm rot="5400000">
            <a:off x="1828800" y="-685800"/>
            <a:ext cx="6400800" cy="9144000"/>
            <a:chOff x="685800" y="452618"/>
            <a:chExt cx="6400800" cy="9148542"/>
          </a:xfrm>
        </p:grpSpPr>
        <p:sp>
          <p:nvSpPr>
            <p:cNvPr id="9" name="Obdĺžnik 8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0" name="Obdĺžnik 9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1" name="Obdĺžnik 10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2" name="Obdĺžnik 11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3" name="Obdĺžnik 12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4" name="Obdĺžnik 13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5" name="Obdĺžnik 14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6" name="Obdĺžnik 15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7" name="Obdĺžnik 16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  <p:sp>
          <p:nvSpPr>
            <p:cNvPr id="18" name="Obdĺžnik 17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k-SK" dirty="0"/>
            </a:p>
          </p:txBody>
        </p:sp>
      </p:grpSp>
      <p:sp>
        <p:nvSpPr>
          <p:cNvPr id="2" name="Zástupný symbol nadpisu 1" hidden="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 hidden="1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k-SK" dirty="0" smtClean="0"/>
              <a:t>Upravte štýl predlohy textu.</a:t>
            </a:r>
          </a:p>
          <a:p>
            <a:pPr lvl="1" rtl="0"/>
            <a:r>
              <a:rPr lang="sk-SK" dirty="0" smtClean="0"/>
              <a:t>Druhá úroveň</a:t>
            </a:r>
          </a:p>
          <a:p>
            <a:pPr lvl="2" rtl="0"/>
            <a:r>
              <a:rPr lang="sk-SK" dirty="0" smtClean="0"/>
              <a:t>Tretia úroveň</a:t>
            </a:r>
          </a:p>
          <a:p>
            <a:pPr lvl="3" rtl="0"/>
            <a:r>
              <a:rPr lang="sk-SK" dirty="0" smtClean="0"/>
              <a:t>Štvrtá úroveň</a:t>
            </a:r>
          </a:p>
          <a:p>
            <a:pPr lvl="4" rtl="0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 hidden="1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sk-SK" dirty="0" smtClean="0"/>
              <a:t>31.7.2013</a:t>
            </a:r>
            <a:endParaRPr lang="sk-SK" dirty="0"/>
          </a:p>
        </p:txBody>
      </p:sp>
      <p:sp>
        <p:nvSpPr>
          <p:cNvPr id="5" name="Zástupný symbol päty 4" hidden="1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k-SK" dirty="0"/>
          </a:p>
        </p:txBody>
      </p:sp>
      <p:sp>
        <p:nvSpPr>
          <p:cNvPr id="6" name="Zástupný symbol čísla snímky 5" hidden="1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sk-SK" dirty="0" smtClean="0"/>
              <a:t>‹#›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731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orient="horz" pos="2448" userDrawn="1">
          <p15:clr>
            <a:srgbClr val="F26B43"/>
          </p15:clr>
        </p15:guide>
        <p15:guide id="3" pos="1440" userDrawn="1">
          <p15:clr>
            <a:srgbClr val="F26B43"/>
          </p15:clr>
        </p15:guide>
        <p15:guide id="4" pos="2592" userDrawn="1">
          <p15:clr>
            <a:srgbClr val="F26B43"/>
          </p15:clr>
        </p15:guide>
        <p15:guide id="5" pos="3744" userDrawn="1">
          <p15:clr>
            <a:srgbClr val="F26B43"/>
          </p15:clr>
        </p15:guide>
        <p15:guide id="6" pos="4896" userDrawn="1">
          <p15:clr>
            <a:srgbClr val="F26B43"/>
          </p15:clr>
        </p15:guide>
        <p15:guide id="7" pos="6048" userDrawn="1">
          <p15:clr>
            <a:srgbClr val="F26B43"/>
          </p15:clr>
        </p15:guide>
        <p15:guide id="8" orient="horz" pos="432" userDrawn="1">
          <p15:clr>
            <a:srgbClr val="F26B43"/>
          </p15:clr>
        </p15:guide>
        <p15:guide id="9" orient="horz" pos="44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Zástupný symbol textu 9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r>
              <a:rPr lang="sk-SK" dirty="0" smtClean="0"/>
              <a:t>VICEPREZIDENTKA</a:t>
            </a:r>
            <a:endParaRPr lang="sk-SK" dirty="0"/>
          </a:p>
        </p:txBody>
      </p:sp>
      <p:sp>
        <p:nvSpPr>
          <p:cNvPr id="93" name="Zástupný symbol textu 9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r>
              <a:rPr lang="sk-SK" dirty="0"/>
              <a:t>Alena Poláková</a:t>
            </a:r>
            <a:endParaRPr lang="sk-SK" dirty="0"/>
          </a:p>
        </p:txBody>
      </p:sp>
      <p:sp>
        <p:nvSpPr>
          <p:cNvPr id="96" name="Zástupný symbol textu 95"/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r>
              <a:rPr lang="sk-SK" dirty="0" smtClean="0"/>
              <a:t>apolakova</a:t>
            </a:r>
            <a:r>
              <a:rPr lang="sk-SK" dirty="0" smtClean="0"/>
              <a:t>@fabrikam.com</a:t>
            </a:r>
            <a:endParaRPr lang="sk-SK" dirty="0"/>
          </a:p>
        </p:txBody>
      </p:sp>
      <p:sp>
        <p:nvSpPr>
          <p:cNvPr id="95" name="Zástupný symbol textu 94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r>
              <a:rPr lang="sk-SK" dirty="0" smtClean="0"/>
              <a:t>Ružová 18</a:t>
            </a:r>
            <a:endParaRPr lang="sk-SK" dirty="0"/>
          </a:p>
        </p:txBody>
      </p:sp>
      <p:sp>
        <p:nvSpPr>
          <p:cNvPr id="97" name="Zástupný symbol textu 96"/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r>
              <a:rPr lang="sk-SK" dirty="0" smtClean="0"/>
              <a:t>800 00  Bratislava</a:t>
            </a:r>
            <a:endParaRPr lang="sk-SK" dirty="0"/>
          </a:p>
        </p:txBody>
      </p:sp>
      <p:sp>
        <p:nvSpPr>
          <p:cNvPr id="98" name="Zástupný symbol textu 97"/>
          <p:cNvSpPr>
            <a:spLocks noGrp="1"/>
          </p:cNvSpPr>
          <p:nvPr>
            <p:ph type="body" sz="quarter" idx="82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99" name="Zástupný symbol textu 98"/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00" name="Zástupný symbol textu 99"/>
          <p:cNvSpPr>
            <a:spLocks noGrp="1"/>
          </p:cNvSpPr>
          <p:nvPr>
            <p:ph type="body" sz="quarter" idx="84"/>
          </p:nvPr>
        </p:nvSpPr>
        <p:spPr/>
        <p:txBody>
          <a:bodyPr rtlCol="0"/>
          <a:lstStyle/>
          <a:p>
            <a:pPr rtl="0"/>
            <a:r>
              <a:rPr lang="sk-SK" dirty="0" smtClean="0"/>
              <a:t>02/1234 5678</a:t>
            </a:r>
            <a:endParaRPr lang="sk-SK" dirty="0"/>
          </a:p>
        </p:txBody>
      </p:sp>
      <p:sp>
        <p:nvSpPr>
          <p:cNvPr id="101" name="Zástupný symbol textu 100"/>
          <p:cNvSpPr>
            <a:spLocks noGrp="1"/>
          </p:cNvSpPr>
          <p:nvPr>
            <p:ph type="body" sz="quarter" idx="85"/>
          </p:nvPr>
        </p:nvSpPr>
        <p:spPr/>
        <p:txBody>
          <a:bodyPr rtlCol="0"/>
          <a:lstStyle/>
          <a:p>
            <a:pPr rtl="0"/>
            <a:r>
              <a:rPr lang="sk-SK" dirty="0" smtClean="0"/>
              <a:t>02 / 1234 5679</a:t>
            </a:r>
            <a:endParaRPr lang="sk-SK" dirty="0"/>
          </a:p>
        </p:txBody>
      </p:sp>
      <p:sp>
        <p:nvSpPr>
          <p:cNvPr id="29" name="Zástupný symbol textu 28"/>
          <p:cNvSpPr>
            <a:spLocks noGrp="1"/>
          </p:cNvSpPr>
          <p:nvPr>
            <p:ph type="body" sz="quarter" idx="8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30" name="Zástupný symbol textu 29"/>
          <p:cNvSpPr>
            <a:spLocks noGrp="1"/>
          </p:cNvSpPr>
          <p:nvPr>
            <p:ph type="body" sz="quarter" idx="8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31" name="Zástupný symbol textu 30"/>
          <p:cNvSpPr>
            <a:spLocks noGrp="1"/>
          </p:cNvSpPr>
          <p:nvPr>
            <p:ph type="body" sz="quarter" idx="88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64" name="Zástupný symbol textu 63"/>
          <p:cNvSpPr>
            <a:spLocks noGrp="1"/>
          </p:cNvSpPr>
          <p:nvPr>
            <p:ph type="body" sz="quarter" idx="89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65" name="Zástupný symbol textu 64"/>
          <p:cNvSpPr>
            <a:spLocks noGrp="1"/>
          </p:cNvSpPr>
          <p:nvPr>
            <p:ph type="body" sz="quarter" idx="90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07" name="Zástupný symbol textu 106"/>
          <p:cNvSpPr>
            <a:spLocks noGrp="1"/>
          </p:cNvSpPr>
          <p:nvPr>
            <p:ph type="body" sz="quarter" idx="91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08" name="Zástupný symbol textu 107"/>
          <p:cNvSpPr>
            <a:spLocks noGrp="1"/>
          </p:cNvSpPr>
          <p:nvPr>
            <p:ph type="body" sz="quarter" idx="92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66" name="Zástupný symbol textu 65"/>
          <p:cNvSpPr>
            <a:spLocks noGrp="1"/>
          </p:cNvSpPr>
          <p:nvPr>
            <p:ph type="body" sz="quarter" idx="9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67" name="Zástupný symbol textu 66"/>
          <p:cNvSpPr>
            <a:spLocks noGrp="1"/>
          </p:cNvSpPr>
          <p:nvPr>
            <p:ph type="body" sz="quarter" idx="94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68" name="Zástupný symbol textu 67"/>
          <p:cNvSpPr>
            <a:spLocks noGrp="1"/>
          </p:cNvSpPr>
          <p:nvPr>
            <p:ph type="body" sz="quarter" idx="95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69" name="Zástupný symbol textu 68"/>
          <p:cNvSpPr>
            <a:spLocks noGrp="1"/>
          </p:cNvSpPr>
          <p:nvPr>
            <p:ph type="body" sz="quarter" idx="9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0" name="Zástupný symbol textu 69"/>
          <p:cNvSpPr>
            <a:spLocks noGrp="1"/>
          </p:cNvSpPr>
          <p:nvPr>
            <p:ph type="body" sz="quarter" idx="9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1" name="Zástupný symbol textu 70"/>
          <p:cNvSpPr>
            <a:spLocks noGrp="1"/>
          </p:cNvSpPr>
          <p:nvPr>
            <p:ph type="body" sz="quarter" idx="98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2" name="Zástupný symbol textu 71"/>
          <p:cNvSpPr>
            <a:spLocks noGrp="1"/>
          </p:cNvSpPr>
          <p:nvPr>
            <p:ph type="body" sz="quarter" idx="99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6" name="Zástupný symbol textu 115"/>
          <p:cNvSpPr>
            <a:spLocks noGrp="1"/>
          </p:cNvSpPr>
          <p:nvPr>
            <p:ph type="body" sz="quarter" idx="100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17" name="Zástupný symbol textu 116"/>
          <p:cNvSpPr>
            <a:spLocks noGrp="1"/>
          </p:cNvSpPr>
          <p:nvPr>
            <p:ph type="body" sz="quarter" idx="101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73" name="Zástupný symbol textu 72"/>
          <p:cNvSpPr>
            <a:spLocks noGrp="1"/>
          </p:cNvSpPr>
          <p:nvPr>
            <p:ph type="body" sz="quarter" idx="10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4" name="Zástupný symbol textu 73"/>
          <p:cNvSpPr>
            <a:spLocks noGrp="1"/>
          </p:cNvSpPr>
          <p:nvPr>
            <p:ph type="body" sz="quarter" idx="10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5" name="Zástupný symbol textu 74"/>
          <p:cNvSpPr>
            <a:spLocks noGrp="1"/>
          </p:cNvSpPr>
          <p:nvPr>
            <p:ph type="body" sz="quarter" idx="104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6" name="Zástupný symbol textu 75"/>
          <p:cNvSpPr>
            <a:spLocks noGrp="1"/>
          </p:cNvSpPr>
          <p:nvPr>
            <p:ph type="body" sz="quarter" idx="105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7" name="Zástupný symbol textu 76"/>
          <p:cNvSpPr>
            <a:spLocks noGrp="1"/>
          </p:cNvSpPr>
          <p:nvPr>
            <p:ph type="body" sz="quarter" idx="10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8" name="Zástupný symbol textu 77"/>
          <p:cNvSpPr>
            <a:spLocks noGrp="1"/>
          </p:cNvSpPr>
          <p:nvPr>
            <p:ph type="body" sz="quarter" idx="10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79" name="Zástupný symbol textu 78"/>
          <p:cNvSpPr>
            <a:spLocks noGrp="1"/>
          </p:cNvSpPr>
          <p:nvPr>
            <p:ph type="body" sz="quarter" idx="108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25" name="Zástupný symbol textu 124"/>
          <p:cNvSpPr>
            <a:spLocks noGrp="1"/>
          </p:cNvSpPr>
          <p:nvPr>
            <p:ph type="body" sz="quarter" idx="109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26" name="Zástupný symbol textu 125"/>
          <p:cNvSpPr>
            <a:spLocks noGrp="1"/>
          </p:cNvSpPr>
          <p:nvPr>
            <p:ph type="body" sz="quarter" idx="110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80" name="Zástupný symbol textu 79"/>
          <p:cNvSpPr>
            <a:spLocks noGrp="1"/>
          </p:cNvSpPr>
          <p:nvPr>
            <p:ph type="body" sz="quarter" idx="11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1" name="Zástupný symbol textu 80"/>
          <p:cNvSpPr>
            <a:spLocks noGrp="1"/>
          </p:cNvSpPr>
          <p:nvPr>
            <p:ph type="body" sz="quarter" idx="11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2" name="Zástupný symbol textu 81"/>
          <p:cNvSpPr>
            <a:spLocks noGrp="1"/>
          </p:cNvSpPr>
          <p:nvPr>
            <p:ph type="body" sz="quarter" idx="11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3" name="Zástupný symbol textu 82"/>
          <p:cNvSpPr>
            <a:spLocks noGrp="1"/>
          </p:cNvSpPr>
          <p:nvPr>
            <p:ph type="body" sz="quarter" idx="114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4" name="Zástupný symbol textu 83"/>
          <p:cNvSpPr>
            <a:spLocks noGrp="1"/>
          </p:cNvSpPr>
          <p:nvPr>
            <p:ph type="body" sz="quarter" idx="115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5" name="Zástupný symbol textu 84"/>
          <p:cNvSpPr>
            <a:spLocks noGrp="1"/>
          </p:cNvSpPr>
          <p:nvPr>
            <p:ph type="body" sz="quarter" idx="11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6" name="Zástupný symbol textu 85"/>
          <p:cNvSpPr>
            <a:spLocks noGrp="1"/>
          </p:cNvSpPr>
          <p:nvPr>
            <p:ph type="body" sz="quarter" idx="11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34" name="Zástupný symbol textu 133"/>
          <p:cNvSpPr>
            <a:spLocks noGrp="1"/>
          </p:cNvSpPr>
          <p:nvPr>
            <p:ph type="body" sz="quarter" idx="118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35" name="Zástupný symbol textu 134"/>
          <p:cNvSpPr>
            <a:spLocks noGrp="1"/>
          </p:cNvSpPr>
          <p:nvPr>
            <p:ph type="body" sz="quarter" idx="119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87" name="Zástupný symbol textu 86"/>
          <p:cNvSpPr>
            <a:spLocks noGrp="1"/>
          </p:cNvSpPr>
          <p:nvPr>
            <p:ph type="body" sz="quarter" idx="120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8" name="Zástupný symbol textu 87"/>
          <p:cNvSpPr>
            <a:spLocks noGrp="1"/>
          </p:cNvSpPr>
          <p:nvPr>
            <p:ph type="body" sz="quarter" idx="12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89" name="Zástupný symbol textu 88"/>
          <p:cNvSpPr>
            <a:spLocks noGrp="1"/>
          </p:cNvSpPr>
          <p:nvPr>
            <p:ph type="body" sz="quarter" idx="12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90" name="Zástupný symbol textu 89"/>
          <p:cNvSpPr>
            <a:spLocks noGrp="1"/>
          </p:cNvSpPr>
          <p:nvPr>
            <p:ph type="body" sz="quarter" idx="12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91" name="Zástupný symbol textu 90"/>
          <p:cNvSpPr>
            <a:spLocks noGrp="1"/>
          </p:cNvSpPr>
          <p:nvPr>
            <p:ph type="body" sz="quarter" idx="124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92" name="Zástupný symbol textu 91"/>
          <p:cNvSpPr>
            <a:spLocks noGrp="1"/>
          </p:cNvSpPr>
          <p:nvPr>
            <p:ph type="body" sz="quarter" idx="125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88" name="Zástupný symbol textu 287"/>
          <p:cNvSpPr>
            <a:spLocks noGrp="1"/>
          </p:cNvSpPr>
          <p:nvPr>
            <p:ph type="body" sz="quarter" idx="12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43" name="Zástupný symbol textu 142"/>
          <p:cNvSpPr>
            <a:spLocks noGrp="1"/>
          </p:cNvSpPr>
          <p:nvPr>
            <p:ph type="body" sz="quarter" idx="127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44" name="Zástupný symbol textu 143"/>
          <p:cNvSpPr>
            <a:spLocks noGrp="1"/>
          </p:cNvSpPr>
          <p:nvPr>
            <p:ph type="body" sz="quarter" idx="128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89" name="Zástupný symbol textu 288"/>
          <p:cNvSpPr>
            <a:spLocks noGrp="1"/>
          </p:cNvSpPr>
          <p:nvPr>
            <p:ph type="body" sz="quarter" idx="129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0" name="Zástupný symbol textu 289"/>
          <p:cNvSpPr>
            <a:spLocks noGrp="1"/>
          </p:cNvSpPr>
          <p:nvPr>
            <p:ph type="body" sz="quarter" idx="130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1" name="Zástupný symbol textu 290"/>
          <p:cNvSpPr>
            <a:spLocks noGrp="1"/>
          </p:cNvSpPr>
          <p:nvPr>
            <p:ph type="body" sz="quarter" idx="13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2" name="Zástupný symbol textu 291"/>
          <p:cNvSpPr>
            <a:spLocks noGrp="1"/>
          </p:cNvSpPr>
          <p:nvPr>
            <p:ph type="body" sz="quarter" idx="13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3" name="Zástupný symbol textu 292"/>
          <p:cNvSpPr>
            <a:spLocks noGrp="1"/>
          </p:cNvSpPr>
          <p:nvPr>
            <p:ph type="body" sz="quarter" idx="13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4" name="Zástupný symbol textu 293"/>
          <p:cNvSpPr>
            <a:spLocks noGrp="1"/>
          </p:cNvSpPr>
          <p:nvPr>
            <p:ph type="body" sz="quarter" idx="134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5" name="Zástupný symbol textu 294"/>
          <p:cNvSpPr>
            <a:spLocks noGrp="1"/>
          </p:cNvSpPr>
          <p:nvPr>
            <p:ph type="body" sz="quarter" idx="135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52" name="Zástupný symbol textu 151"/>
          <p:cNvSpPr>
            <a:spLocks noGrp="1"/>
          </p:cNvSpPr>
          <p:nvPr>
            <p:ph type="body" sz="quarter" idx="136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53" name="Zástupný symbol textu 152"/>
          <p:cNvSpPr>
            <a:spLocks noGrp="1"/>
          </p:cNvSpPr>
          <p:nvPr>
            <p:ph type="body" sz="quarter" idx="137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296" name="Zástupný symbol textu 295"/>
          <p:cNvSpPr>
            <a:spLocks noGrp="1"/>
          </p:cNvSpPr>
          <p:nvPr>
            <p:ph type="body" sz="quarter" idx="138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7" name="Zástupný symbol textu 296"/>
          <p:cNvSpPr>
            <a:spLocks noGrp="1"/>
          </p:cNvSpPr>
          <p:nvPr>
            <p:ph type="body" sz="quarter" idx="139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8" name="Zástupný symbol textu 297"/>
          <p:cNvSpPr>
            <a:spLocks noGrp="1"/>
          </p:cNvSpPr>
          <p:nvPr>
            <p:ph type="body" sz="quarter" idx="140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299" name="Zástupný symbol textu 298"/>
          <p:cNvSpPr>
            <a:spLocks noGrp="1"/>
          </p:cNvSpPr>
          <p:nvPr>
            <p:ph type="body" sz="quarter" idx="14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300" name="Zástupný symbol textu 299"/>
          <p:cNvSpPr>
            <a:spLocks noGrp="1"/>
          </p:cNvSpPr>
          <p:nvPr>
            <p:ph type="body" sz="quarter" idx="14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03" name="Zástupný symbol textu 102"/>
          <p:cNvSpPr>
            <a:spLocks noGrp="1"/>
          </p:cNvSpPr>
          <p:nvPr>
            <p:ph type="body" sz="quarter" idx="14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04" name="Zástupný symbol textu 103"/>
          <p:cNvSpPr>
            <a:spLocks noGrp="1"/>
          </p:cNvSpPr>
          <p:nvPr>
            <p:ph type="body" sz="quarter" idx="144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61" name="Zástupný symbol textu 160"/>
          <p:cNvSpPr>
            <a:spLocks noGrp="1"/>
          </p:cNvSpPr>
          <p:nvPr>
            <p:ph type="body" sz="quarter" idx="145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62" name="Zástupný symbol textu 161"/>
          <p:cNvSpPr>
            <a:spLocks noGrp="1"/>
          </p:cNvSpPr>
          <p:nvPr>
            <p:ph type="body" sz="quarter" idx="146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05" name="Zástupný symbol textu 104"/>
          <p:cNvSpPr>
            <a:spLocks noGrp="1"/>
          </p:cNvSpPr>
          <p:nvPr>
            <p:ph type="body" sz="quarter" idx="14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06" name="Zástupný symbol textu 105"/>
          <p:cNvSpPr>
            <a:spLocks noGrp="1"/>
          </p:cNvSpPr>
          <p:nvPr>
            <p:ph type="body" sz="quarter" idx="148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09" name="Zástupný symbol textu 108"/>
          <p:cNvSpPr>
            <a:spLocks noGrp="1"/>
          </p:cNvSpPr>
          <p:nvPr>
            <p:ph type="body" sz="quarter" idx="149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0" name="Zástupný symbol textu 109"/>
          <p:cNvSpPr>
            <a:spLocks noGrp="1"/>
          </p:cNvSpPr>
          <p:nvPr>
            <p:ph type="body" sz="quarter" idx="150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1" name="Zástupný symbol textu 110"/>
          <p:cNvSpPr>
            <a:spLocks noGrp="1"/>
          </p:cNvSpPr>
          <p:nvPr>
            <p:ph type="body" sz="quarter" idx="15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2" name="Zástupný symbol textu 111"/>
          <p:cNvSpPr>
            <a:spLocks noGrp="1"/>
          </p:cNvSpPr>
          <p:nvPr>
            <p:ph type="body" sz="quarter" idx="15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3" name="Zástupný symbol textu 112"/>
          <p:cNvSpPr>
            <a:spLocks noGrp="1"/>
          </p:cNvSpPr>
          <p:nvPr>
            <p:ph type="body" sz="quarter" idx="153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70" name="Zástupný symbol textu 169"/>
          <p:cNvSpPr>
            <a:spLocks noGrp="1"/>
          </p:cNvSpPr>
          <p:nvPr>
            <p:ph type="body" sz="quarter" idx="154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71" name="Zástupný symbol textu 170"/>
          <p:cNvSpPr>
            <a:spLocks noGrp="1"/>
          </p:cNvSpPr>
          <p:nvPr>
            <p:ph type="body" sz="quarter" idx="155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14" name="Zástupný symbol textu 113"/>
          <p:cNvSpPr>
            <a:spLocks noGrp="1"/>
          </p:cNvSpPr>
          <p:nvPr>
            <p:ph type="body" sz="quarter" idx="15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5" name="Zástupný symbol textu 114"/>
          <p:cNvSpPr>
            <a:spLocks noGrp="1"/>
          </p:cNvSpPr>
          <p:nvPr>
            <p:ph type="body" sz="quarter" idx="157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8" name="Zástupný symbol textu 117"/>
          <p:cNvSpPr>
            <a:spLocks noGrp="1"/>
          </p:cNvSpPr>
          <p:nvPr>
            <p:ph type="body" sz="quarter" idx="158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19" name="Zástupný symbol textu 118"/>
          <p:cNvSpPr>
            <a:spLocks noGrp="1"/>
          </p:cNvSpPr>
          <p:nvPr>
            <p:ph type="body" sz="quarter" idx="159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20" name="Zástupný symbol textu 119"/>
          <p:cNvSpPr>
            <a:spLocks noGrp="1"/>
          </p:cNvSpPr>
          <p:nvPr>
            <p:ph type="body" sz="quarter" idx="160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21" name="Zástupný symbol textu 120"/>
          <p:cNvSpPr>
            <a:spLocks noGrp="1"/>
          </p:cNvSpPr>
          <p:nvPr>
            <p:ph type="body" sz="quarter" idx="16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22" name="Zástupný symbol textu 121"/>
          <p:cNvSpPr>
            <a:spLocks noGrp="1"/>
          </p:cNvSpPr>
          <p:nvPr>
            <p:ph type="body" sz="quarter" idx="16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79" name="Zástupný symbol textu 178"/>
          <p:cNvSpPr>
            <a:spLocks noGrp="1"/>
          </p:cNvSpPr>
          <p:nvPr>
            <p:ph type="body" sz="quarter" idx="163"/>
          </p:nvPr>
        </p:nvSpPr>
        <p:spPr/>
        <p:txBody>
          <a:bodyPr rtlCol="0"/>
          <a:lstStyle/>
          <a:p>
            <a:pPr rtl="0"/>
            <a:r>
              <a:rPr lang="sk-SK" dirty="0" smtClean="0"/>
              <a:t>Pracovisko</a:t>
            </a:r>
            <a:endParaRPr lang="sk-SK" dirty="0"/>
          </a:p>
        </p:txBody>
      </p:sp>
      <p:sp>
        <p:nvSpPr>
          <p:cNvPr id="180" name="Zástupný symbol textu 179"/>
          <p:cNvSpPr>
            <a:spLocks noGrp="1"/>
          </p:cNvSpPr>
          <p:nvPr>
            <p:ph type="body" sz="quarter" idx="164"/>
          </p:nvPr>
        </p:nvSpPr>
        <p:spPr/>
        <p:txBody>
          <a:bodyPr rtlCol="0"/>
          <a:lstStyle/>
          <a:p>
            <a:pPr rtl="0"/>
            <a:r>
              <a:rPr lang="sk-SK" dirty="0" smtClean="0"/>
              <a:t>Mobil</a:t>
            </a:r>
            <a:endParaRPr lang="sk-SK" dirty="0"/>
          </a:p>
        </p:txBody>
      </p:sp>
      <p:sp>
        <p:nvSpPr>
          <p:cNvPr id="123" name="Zástupný symbol textu 122"/>
          <p:cNvSpPr>
            <a:spLocks noGrp="1"/>
          </p:cNvSpPr>
          <p:nvPr>
            <p:ph type="body" sz="quarter" idx="165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124" name="Zástupný symbol textu 123"/>
          <p:cNvSpPr>
            <a:spLocks noGrp="1"/>
          </p:cNvSpPr>
          <p:nvPr>
            <p:ph type="body" sz="quarter" idx="166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pic>
        <p:nvPicPr>
          <p:cNvPr id="183" name="Obrázok 18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98" y="797615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Obrázok 3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625" y="797615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Obrázok 3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425" y="797615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Obrázok 3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225" y="797615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Obrázok 3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025" y="797615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Obrázok 3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98" y="3995928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Obrázok 36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625" y="3995928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Obrázok 36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425" y="3995928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Obrázok 37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3225" y="3995928"/>
            <a:ext cx="799345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Obrázok 37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025" y="3995928"/>
            <a:ext cx="799345" cy="4858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709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zitka na šírku">
  <a:themeElements>
    <a:clrScheme name="Business Car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53735"/>
      </a:accent4>
      <a:accent5>
        <a:srgbClr val="DA5905"/>
      </a:accent5>
      <a:accent6>
        <a:srgbClr val="0070C0"/>
      </a:accent6>
      <a:hlink>
        <a:srgbClr val="527594"/>
      </a:hlink>
      <a:folHlink>
        <a:srgbClr val="953735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siness Car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53735"/>
      </a:accent4>
      <a:accent5>
        <a:srgbClr val="DA5905"/>
      </a:accent5>
      <a:accent6>
        <a:srgbClr val="0070C0"/>
      </a:accent6>
      <a:hlink>
        <a:srgbClr val="527594"/>
      </a:hlink>
      <a:folHlink>
        <a:srgbClr val="953735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 Car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53735"/>
      </a:accent4>
      <a:accent5>
        <a:srgbClr val="DA5905"/>
      </a:accent5>
      <a:accent6>
        <a:srgbClr val="0070C0"/>
      </a:accent6>
      <a:hlink>
        <a:srgbClr val="527594"/>
      </a:hlink>
      <a:folHlink>
        <a:srgbClr val="953735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FD9E6C-B8EF-4B8B-B50A-5CC8B03AC72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D4DA08-A410-4210-A302-E0AF9B540D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401E4BF-DD33-4AAA-BB32-49F4454E37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</Words>
  <Application>Microsoft Office PowerPoint</Application>
  <PresentationFormat>Vlastná</PresentationFormat>
  <Paragraphs>31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Calibri</vt:lpstr>
      <vt:lpstr>Vizitka na šírku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2013-07-31T14:29:05Z</dcterms:created>
  <dcterms:modified xsi:type="dcterms:W3CDTF">2013-12-20T12:19:11Z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