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65" autoAdjust="0"/>
    <p:restoredTop sz="96548" autoAdjust="0"/>
  </p:normalViewPr>
  <p:slideViewPr>
    <p:cSldViewPr snapToGrid="0">
      <p:cViewPr varScale="1">
        <p:scale>
          <a:sx n="113" d="100"/>
          <a:sy n="113" d="100"/>
        </p:scale>
        <p:origin x="138" y="4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1265936"/>
        <c:axId val="-541270832"/>
      </c:barChart>
      <c:catAx>
        <c:axId val="-54126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-541270832"/>
        <c:crosses val="autoZero"/>
        <c:auto val="1"/>
        <c:lblAlgn val="ctr"/>
        <c:lblOffset val="100"/>
        <c:noMultiLvlLbl val="0"/>
      </c:catAx>
      <c:valAx>
        <c:axId val="-54127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-54126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sk-SK" noProof="0" dirty="0" smtClean="0"/>
            <a:t>Skupina A</a:t>
          </a:r>
          <a:endParaRPr lang="sk-SK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sk-SK" noProof="0" dirty="0" smtClean="0"/>
            <a:t>Skupina B</a:t>
          </a:r>
          <a:endParaRPr lang="sk-SK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sk-SK" noProof="0" dirty="0" smtClean="0"/>
            <a:t>Skupina C</a:t>
          </a:r>
          <a:endParaRPr lang="sk-SK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noProof="0" dirty="0" smtClean="0"/>
            <a:t>Skupina A</a:t>
          </a:r>
          <a:endParaRPr lang="sk-SK" sz="34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noProof="0" dirty="0" smtClean="0"/>
            <a:t>Skupina B</a:t>
          </a:r>
          <a:endParaRPr lang="sk-SK" sz="34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noProof="0" dirty="0" smtClean="0"/>
            <a:t>Skupina C</a:t>
          </a:r>
          <a:endParaRPr lang="sk-SK" sz="3400" kern="1200" noProof="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783D0B6-A251-4388-A4E4-E335F3669E43}" type="datetime1">
              <a:rPr lang="sk-SK" smtClean="0"/>
              <a:pPr algn="r" rtl="0"/>
              <a:t>20.12.2013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F88AB73-E2DD-4565-8FC1-F3165B990F58}" type="datetime1">
              <a:rPr lang="sk-SK" smtClean="0"/>
              <a:pPr/>
              <a:t>20.12.2013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2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3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k-SK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225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dirty="0" smtClean="0"/>
              <a:t>Kliknite sem a 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783DC-844C-4173-927A-316282CE0E53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/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F5DE9-721E-465D-984B-98D6F1239993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DF6960-E981-42AD-A6CA-4825681C3A0E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sk-SK" dirty="0" smtClean="0"/>
              <a:t>Upravte štýl predlohy textu.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FE3EB-FE79-471A-917D-5F4AA5CCA86B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dirty="0" smtClean="0"/>
              <a:t>Upravte štýl predlohy textu.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dirty="0" smtClean="0"/>
              <a:t>Upravte štýl predlohy textu.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76C0AA-E329-4BFF-8C2F-04038B41E0A1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5288F-FC42-4521-94C1-D7BD836F30F5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193D2B-DB9F-43E3-8E54-C26E380C7609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dirty="0" smtClean="0"/>
              <a:t>Upravte štýl predlohy textu.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C3E20-050E-410B-B4AA-2FA3A4760B6A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dirty="0" smtClean="0"/>
              <a:t>Kliknite na ikonu a pridajte obrázok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dirty="0" smtClean="0"/>
              <a:t>Upravte štýl predlohy textu.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F94F01-7DB3-4D05-B9E9-A2A85935375D}" type="datetime1">
              <a:rPr lang="sk-SK" smtClean="0"/>
              <a:t>20.12.2013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9" name="Obdĺžni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8" name="Obdĺžni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dirty="0" smtClean="0"/>
              <a:t>Upravte štýl predlohy textu.</a:t>
            </a:r>
          </a:p>
          <a:p>
            <a:pPr lvl="1" rtl="0"/>
            <a:r>
              <a:rPr lang="sk-SK" dirty="0" smtClean="0"/>
              <a:t>Druhá úroveň</a:t>
            </a:r>
          </a:p>
          <a:p>
            <a:pPr lvl="2" rtl="0"/>
            <a:r>
              <a:rPr lang="sk-SK" dirty="0" smtClean="0"/>
              <a:t>Tretia úroveň</a:t>
            </a:r>
          </a:p>
          <a:p>
            <a:pPr lvl="3" rtl="0"/>
            <a:r>
              <a:rPr lang="sk-SK" dirty="0" smtClean="0"/>
              <a:t>Štvrtá úroveň</a:t>
            </a:r>
          </a:p>
          <a:p>
            <a:pPr lvl="4" rtl="0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D6F7-CC58-47C6-98E0-DECC68655CA5}" type="datetime1">
              <a:rPr lang="sk-SK" smtClean="0"/>
              <a:pPr/>
              <a:t>20.12.2013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dirty="0" smtClean="0"/>
              <a:t>‹#›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Rozloženie </a:t>
            </a:r>
            <a:r>
              <a:rPr lang="sk-SK" dirty="0" smtClean="0"/>
              <a:t>nadpisu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 smtClean="0"/>
              <a:t>Podnadpis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Rozloženie nadpisu a obsahu so zoznamom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k-SK" dirty="0" smtClean="0"/>
              <a:t>Sem zadajte prvý bod s odrážkou</a:t>
            </a:r>
          </a:p>
          <a:p>
            <a:pPr rtl="0"/>
            <a:r>
              <a:rPr lang="sk-SK" dirty="0" smtClean="0"/>
              <a:t>Sem zadajte druhý bod s odrážkou</a:t>
            </a:r>
          </a:p>
          <a:p>
            <a:pPr rtl="0"/>
            <a:r>
              <a:rPr lang="sk-SK" dirty="0" smtClean="0"/>
              <a:t>Sem zadajte tretí bod s odrážkou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Rozloženie nadpisu a obsahu s grafom</a:t>
            </a:r>
            <a:endParaRPr lang="sk-SK" dirty="0"/>
          </a:p>
        </p:txBody>
      </p:sp>
      <p:graphicFrame>
        <p:nvGraphicFramePr>
          <p:cNvPr id="6" name="Zástupný symbol obsahu 5" descr="Skupinový stĺpcový graf" title="Graf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81846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Rozloženie s dvoma typmi </a:t>
            </a:r>
            <a:r>
              <a:rPr lang="sk-SK" dirty="0" smtClean="0"/>
              <a:t>obsahu</a:t>
            </a:r>
            <a:r>
              <a:rPr lang="sk-SK" dirty="0"/>
              <a:t> </a:t>
            </a:r>
            <a:r>
              <a:rPr lang="sk-SK" dirty="0" smtClean="0"/>
              <a:t>s tabuľkou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sk-SK" dirty="0" smtClean="0"/>
              <a:t>Sem zadajte prvý bod s odrážkou</a:t>
            </a:r>
          </a:p>
          <a:p>
            <a:pPr rtl="0"/>
            <a:r>
              <a:rPr lang="sk-SK" dirty="0" smtClean="0"/>
              <a:t>Sem zadajte druhý bod s odrážkou</a:t>
            </a:r>
          </a:p>
          <a:p>
            <a:pPr rtl="0"/>
            <a:r>
              <a:rPr lang="sk-SK" dirty="0" smtClean="0"/>
              <a:t>Sem zadajte tretí bod s odrážkou</a:t>
            </a:r>
            <a:endParaRPr lang="sk-SK" dirty="0"/>
          </a:p>
        </p:txBody>
      </p:sp>
      <p:graphicFrame>
        <p:nvGraphicFramePr>
          <p:cNvPr id="5" name="Zástupný symbol obsahu 4" descr="Vzorová tabuľka s 3 stĺpcami, 4 riadkami" title="Tabuľk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Skupina 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Skupina 2</a:t>
                      </a:r>
                      <a:endParaRPr lang="sk-SK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sk-SK" dirty="0" smtClean="0"/>
                        <a:t>Trieda 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82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95</a:t>
                      </a:r>
                      <a:endParaRPr lang="sk-SK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sk-SK" dirty="0" smtClean="0"/>
                        <a:t>Trieda 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76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88</a:t>
                      </a:r>
                      <a:endParaRPr lang="sk-SK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sk-SK" dirty="0" smtClean="0"/>
                        <a:t>Trieda 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dirty="0" smtClean="0"/>
                        <a:t>90</a:t>
                      </a:r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Rozloženie s dvoma typmi </a:t>
            </a:r>
            <a:r>
              <a:rPr lang="sk-SK" dirty="0" smtClean="0"/>
              <a:t>obsahu s grafickými </a:t>
            </a:r>
            <a:r>
              <a:rPr lang="sk-SK" dirty="0" smtClean="0"/>
              <a:t>prvkami </a:t>
            </a:r>
            <a:r>
              <a:rPr lang="sk-SK" dirty="0" err="1" smtClean="0"/>
              <a:t>SmartArt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sk-SK" dirty="0" smtClean="0"/>
              <a:t>Sem zadajte prvý bod s odrážkou</a:t>
            </a:r>
          </a:p>
          <a:p>
            <a:pPr rtl="0"/>
            <a:r>
              <a:rPr lang="sk-SK" dirty="0" smtClean="0"/>
              <a:t>Sem zadajte druhý bod s odrážkou</a:t>
            </a:r>
          </a:p>
          <a:p>
            <a:pPr rtl="0"/>
            <a:r>
              <a:rPr lang="sk-SK" dirty="0" smtClean="0"/>
              <a:t>Sem zadajte tretí bod s odrážkou</a:t>
            </a:r>
            <a:endParaRPr lang="sk-SK" dirty="0"/>
          </a:p>
        </p:txBody>
      </p:sp>
      <p:graphicFrame>
        <p:nvGraphicFramePr>
          <p:cNvPr id="5" name="Zástupný symbol obsahu 4" descr="Základný Vennov diagram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6083000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ro-hnedá prechodová výplň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Širokouhlá</PresentationFormat>
  <Paragraphs>37</Paragraphs>
  <Slides>11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Modro-hnedá prechodová výplň 16x9</vt:lpstr>
      <vt:lpstr>Rozloženie nadpisu</vt:lpstr>
      <vt:lpstr>Rozloženie nadpisu a obsahu so zoznamom</vt:lpstr>
      <vt:lpstr>Rozloženie nadpisu a obsahu s grafom</vt:lpstr>
      <vt:lpstr>Rozloženie s dvoma typmi obsahu s tabuľkou</vt:lpstr>
      <vt:lpstr>Rozloženie s dvoma typmi obsahu s grafickými prvkami SmartArt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2013-12-20T12:15:29Z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