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7772400" cy="10058400"/>
  <p:notesSz cx="6858000" cy="9144000"/>
  <p:defaultTextStyle>
    <a:defPPr rtl="0">
      <a:defRPr lang="sk-SK"/>
    </a:defPPr>
    <a:lvl1pPr marL="0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55" autoAdjust="0"/>
    <p:restoredTop sz="94474" autoAdjust="0"/>
  </p:normalViewPr>
  <p:slideViewPr>
    <p:cSldViewPr>
      <p:cViewPr varScale="1">
        <p:scale>
          <a:sx n="91" d="100"/>
          <a:sy n="91" d="100"/>
        </p:scale>
        <p:origin x="2244" y="96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280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sk-SK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27085DA7-FE27-4211-A333-33828A1C9C7A}" type="datetime1">
              <a:rPr lang="sk-SK" smtClean="0"/>
              <a:pPr algn="r" rtl="0"/>
              <a:t>19. 12. 2013</a:t>
            </a:fld>
            <a:endParaRPr lang="sk-SK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sk-SK" dirty="0" smtClean="0"/>
              <a:t>‹#›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144547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sk-SK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71284D5D-F2AC-4878-8D67-2B85435286AE}" type="datetime1">
              <a:rPr lang="sk-SK" smtClean="0"/>
              <a:pPr/>
              <a:t>19. 12. 2013</a:t>
            </a:fld>
            <a:endParaRPr lang="sk-SK" dirty="0"/>
          </a:p>
        </p:txBody>
      </p:sp>
      <p:sp>
        <p:nvSpPr>
          <p:cNvPr id="4" name="Zástupný symbol obrázka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k-SK" dirty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k-SK" dirty="0" smtClean="0"/>
              <a:t>Upravte štýl predlohy textu.</a:t>
            </a:r>
          </a:p>
          <a:p>
            <a:pPr lvl="1" rtl="0"/>
            <a:r>
              <a:rPr lang="sk-SK" dirty="0" smtClean="0"/>
              <a:t>Druhá úroveň</a:t>
            </a:r>
          </a:p>
          <a:p>
            <a:pPr lvl="2" rtl="0"/>
            <a:r>
              <a:rPr lang="sk-SK" dirty="0" smtClean="0"/>
              <a:t>Tretia úroveň</a:t>
            </a:r>
          </a:p>
          <a:p>
            <a:pPr lvl="3" rtl="0"/>
            <a:r>
              <a:rPr lang="sk-SK" dirty="0" smtClean="0"/>
              <a:t>Štvrtá úroveň</a:t>
            </a:r>
          </a:p>
          <a:p>
            <a:pPr lvl="4" rtl="0"/>
            <a:r>
              <a:rPr lang="sk-SK" dirty="0" smtClean="0"/>
              <a:t>Piata úroveň</a:t>
            </a:r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r>
              <a:rPr lang="sk-SK" dirty="0" smtClean="0"/>
              <a:t>‹#›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326582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k" dirty="0"/>
              <a:t>Upravte tento nápis vlastným odkazom. Vyberte list a zadajte vlastný text. Použite jeden znak na snímku.</a:t>
            </a:r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534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k"/>
              <a:t>Upravte tento nápis vlastným odkazom. Vyberte list a zadajte vlastný text. Použite jeden znak na snímku.</a:t>
            </a:r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022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k"/>
              <a:t>Upravte tento nápis vlastným odkazom. Vyberte list a zadajte vlastný text. Použite jeden znak na snímku.</a:t>
            </a:r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2850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k"/>
              <a:t>Upravte tento nápis vlastným odkazom. Vyberte list a zadajte vlastný text. Použite jeden znak na snímku.</a:t>
            </a:r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0314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k"/>
              <a:t>Upravte tento nápis vlastným odkazom. Vyberte list a zadajte vlastný text. Použite jeden znak na snímku.</a:t>
            </a:r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1044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k"/>
              <a:t>Upravte tento nápis vlastným odkazom. Vyberte list a zadajte vlastný text. Použite jeden znak na snímku.</a:t>
            </a:r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254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k"/>
              <a:t>Upravte tento nápis vlastným odkazom. Vyberte list a zadajte vlastný text. Použite jeden znak na snímku.</a:t>
            </a:r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37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k"/>
              <a:t>Upravte tento nápis vlastným odkazom. Vyberte list a zadajte vlastný text. Použite jeden znak na snímku.</a:t>
            </a:r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940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k"/>
              <a:t>Upravte tento nápis vlastným odkazom. Vyberte list a zadajte vlastný text. Použite jeden znak na snímku.</a:t>
            </a:r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3432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k"/>
              <a:t>Upravte tento nápis vlastným odkazom. Vyberte list a zadajte vlastný text. Použite jeden znak na snímku.</a:t>
            </a:r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647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k"/>
              <a:t>Upravte tento nápis vlastným odkazom. Vyberte list a zadajte vlastný text. Použite jeden znak na snímku.</a:t>
            </a:r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02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k"/>
              <a:t>Upravte tento nápis vlastným odkazom. Vyberte list a zadajte vlastný text. Použite jeden znak na snímku.</a:t>
            </a:r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600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k"/>
              <a:t>Upravte tento nápis vlastným odkazom. Vyberte list a zadajte vlastný text. Použite jeden znak na snímku.</a:t>
            </a:r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304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k"/>
              <a:t>Upravte tento nápis vlastným odkazom. Vyberte list a zadajte vlastný text. Použite jeden znak na snímku.</a:t>
            </a:r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515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Štý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Priama spojnica 13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aoblený obdĺžnik 6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sz="2207" dirty="0"/>
          </a:p>
        </p:txBody>
      </p:sp>
      <p:cxnSp>
        <p:nvCxnSpPr>
          <p:cNvPr id="11" name="Priama spojnica 10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riama spojnica 11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Kosoštvorec 8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3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sz="2207" dirty="0"/>
          </a:p>
        </p:txBody>
      </p: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62600"/>
          </a:xfrm>
        </p:spPr>
        <p:txBody>
          <a:bodyPr rtlCol="0" anchor="ctr">
            <a:noAutofit/>
          </a:bodyPr>
          <a:lstStyle>
            <a:lvl1pPr algn="ctr" rtl="0">
              <a:defRPr sz="31000" b="1" cap="all" baseline="0">
                <a:ln w="88900">
                  <a:solidFill>
                    <a:schemeClr val="accent1"/>
                  </a:solidFill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sk-SK" dirty="0" smtClean="0"/>
              <a:t>x</a:t>
            </a:r>
            <a:endParaRPr lang="sk-SK" dirty="0"/>
          </a:p>
        </p:txBody>
      </p:sp>
      <p:sp>
        <p:nvSpPr>
          <p:cNvPr id="15" name="Textové pole 14"/>
          <p:cNvSpPr txBox="1"/>
          <p:nvPr/>
        </p:nvSpPr>
        <p:spPr>
          <a:xfrm>
            <a:off x="2418080" y="7552951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sk-SK" sz="1320" dirty="0" smtClean="0"/>
              <a:t>Odstrihnite pozdĺž bodkovanej čiary</a:t>
            </a:r>
            <a:endParaRPr lang="sk-SK" sz="1320" dirty="0"/>
          </a:p>
        </p:txBody>
      </p:sp>
    </p:spTree>
    <p:extLst>
      <p:ext uri="{BB962C8B-B14F-4D97-AF65-F5344CB8AC3E}">
        <p14:creationId xmlns:p14="http://schemas.microsoft.com/office/powerpoint/2010/main" val="303187584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Štý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aoblený obdĺžnik 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sz="2207" dirty="0"/>
          </a:p>
        </p:txBody>
      </p:sp>
      <p:cxnSp>
        <p:nvCxnSpPr>
          <p:cNvPr id="14" name="Priama spojnica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riama spojnica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osoštvorec 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2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sz="2207" dirty="0"/>
          </a:p>
        </p:txBody>
      </p:sp>
      <p:cxnSp>
        <p:nvCxnSpPr>
          <p:cNvPr id="10" name="Priama spojnica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214"/>
          </a:xfrm>
        </p:spPr>
        <p:txBody>
          <a:bodyPr rtlCol="0" anchor="ctr">
            <a:noAutofit/>
          </a:bodyPr>
          <a:lstStyle>
            <a:lvl1pPr algn="ctr" rtl="0">
              <a:defRPr sz="31000" b="1" cap="all" baseline="0">
                <a:ln w="88900">
                  <a:solidFill>
                    <a:schemeClr val="accent3"/>
                  </a:solidFill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sk-SK" dirty="0" smtClean="0"/>
              <a:t>x</a:t>
            </a:r>
            <a:endParaRPr lang="sk-SK" dirty="0"/>
          </a:p>
        </p:txBody>
      </p:sp>
      <p:sp>
        <p:nvSpPr>
          <p:cNvPr id="15" name="Textové pole 14"/>
          <p:cNvSpPr txBox="1"/>
          <p:nvPr/>
        </p:nvSpPr>
        <p:spPr>
          <a:xfrm>
            <a:off x="2418080" y="7552951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sk-SK" sz="1320" dirty="0" smtClean="0"/>
              <a:t>Odstrihnite pozdĺž bodkovanej čiary</a:t>
            </a:r>
            <a:endParaRPr lang="sk-SK" sz="1320" dirty="0"/>
          </a:p>
        </p:txBody>
      </p:sp>
    </p:spTree>
    <p:extLst>
      <p:ext uri="{BB962C8B-B14F-4D97-AF65-F5344CB8AC3E}">
        <p14:creationId xmlns:p14="http://schemas.microsoft.com/office/powerpoint/2010/main" val="3033479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Štý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aoblený obdĺžnik 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sz="2207" dirty="0"/>
          </a:p>
        </p:txBody>
      </p:sp>
      <p:cxnSp>
        <p:nvCxnSpPr>
          <p:cNvPr id="14" name="Priama spojnica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riama spojnica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osoštvorec 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1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sz="2207" dirty="0"/>
          </a:p>
        </p:txBody>
      </p:sp>
      <p:cxnSp>
        <p:nvCxnSpPr>
          <p:cNvPr id="10" name="Priama spojnica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214"/>
          </a:xfrm>
        </p:spPr>
        <p:txBody>
          <a:bodyPr rtlCol="0" anchor="ctr">
            <a:noAutofit/>
          </a:bodyPr>
          <a:lstStyle>
            <a:lvl1pPr algn="ctr" rtl="0">
              <a:defRPr sz="31000" b="1" cap="all" baseline="0">
                <a:ln w="88900">
                  <a:solidFill>
                    <a:schemeClr val="accent2"/>
                  </a:solidFill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sk-SK" dirty="0" smtClean="0"/>
              <a:t>x</a:t>
            </a:r>
            <a:endParaRPr lang="sk-SK" dirty="0"/>
          </a:p>
        </p:txBody>
      </p:sp>
      <p:sp>
        <p:nvSpPr>
          <p:cNvPr id="15" name="Textové pole 14"/>
          <p:cNvSpPr txBox="1"/>
          <p:nvPr/>
        </p:nvSpPr>
        <p:spPr>
          <a:xfrm>
            <a:off x="2418080" y="7552951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sk-SK" sz="1320" dirty="0" smtClean="0"/>
              <a:t>Odstrihnite pozdĺž bodkovanej čiary</a:t>
            </a:r>
            <a:endParaRPr lang="sk-SK" sz="1320" dirty="0"/>
          </a:p>
        </p:txBody>
      </p:sp>
    </p:spTree>
    <p:extLst>
      <p:ext uri="{BB962C8B-B14F-4D97-AF65-F5344CB8AC3E}">
        <p14:creationId xmlns:p14="http://schemas.microsoft.com/office/powerpoint/2010/main" val="3916215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Štý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aoblený obdĺžnik 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sz="2207" dirty="0"/>
          </a:p>
        </p:txBody>
      </p:sp>
      <p:cxnSp>
        <p:nvCxnSpPr>
          <p:cNvPr id="14" name="Priama spojnica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riama spojnica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osoštvorec 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1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sz="2207" dirty="0"/>
          </a:p>
        </p:txBody>
      </p: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552"/>
          </a:xfrm>
        </p:spPr>
        <p:txBody>
          <a:bodyPr rtlCol="0" anchor="ctr">
            <a:noAutofit/>
          </a:bodyPr>
          <a:lstStyle>
            <a:lvl1pPr algn="ctr" rtl="0">
              <a:defRPr sz="31000" b="1" cap="all" baseline="0">
                <a:ln w="88900">
                  <a:solidFill>
                    <a:schemeClr val="accent3"/>
                  </a:solidFill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sk-SK" dirty="0" smtClean="0"/>
              <a:t>x</a:t>
            </a:r>
            <a:endParaRPr lang="sk-SK" dirty="0"/>
          </a:p>
        </p:txBody>
      </p:sp>
      <p:sp>
        <p:nvSpPr>
          <p:cNvPr id="15" name="Textové pole 14"/>
          <p:cNvSpPr txBox="1"/>
          <p:nvPr/>
        </p:nvSpPr>
        <p:spPr>
          <a:xfrm>
            <a:off x="2418080" y="7552951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sk-SK" sz="1320" dirty="0" smtClean="0"/>
              <a:t>Odstrihnite pozdĺž bodkovanej čiary</a:t>
            </a:r>
            <a:endParaRPr lang="sk-SK" sz="1320" dirty="0"/>
          </a:p>
        </p:txBody>
      </p:sp>
      <p:cxnSp>
        <p:nvCxnSpPr>
          <p:cNvPr id="10" name="Priama spojnica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160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Štýl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aoblený obdĺžnik 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sz="2207" dirty="0"/>
          </a:p>
        </p:txBody>
      </p:sp>
      <p:cxnSp>
        <p:nvCxnSpPr>
          <p:cNvPr id="14" name="Priama spojnica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riama spojnica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osoštvorec 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2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sz="2207" dirty="0"/>
          </a:p>
        </p:txBody>
      </p:sp>
      <p:cxnSp>
        <p:nvCxnSpPr>
          <p:cNvPr id="10" name="Priama spojnica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214"/>
          </a:xfrm>
        </p:spPr>
        <p:txBody>
          <a:bodyPr rtlCol="0" anchor="ctr">
            <a:noAutofit/>
          </a:bodyPr>
          <a:lstStyle>
            <a:lvl1pPr algn="ctr" rtl="0">
              <a:defRPr sz="31000" b="1" cap="all" baseline="0">
                <a:ln w="88900">
                  <a:solidFill>
                    <a:schemeClr val="accent1"/>
                  </a:solidFill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sk-SK" dirty="0" smtClean="0"/>
              <a:t>x</a:t>
            </a:r>
            <a:endParaRPr lang="sk-SK" dirty="0"/>
          </a:p>
        </p:txBody>
      </p:sp>
      <p:sp>
        <p:nvSpPr>
          <p:cNvPr id="15" name="Textové pole 14"/>
          <p:cNvSpPr txBox="1"/>
          <p:nvPr/>
        </p:nvSpPr>
        <p:spPr>
          <a:xfrm>
            <a:off x="2418080" y="7552951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sk-SK" sz="1320" dirty="0" smtClean="0"/>
              <a:t>Odstrihnite pozdĺž bodkovanej čiary</a:t>
            </a:r>
            <a:endParaRPr lang="sk-SK" sz="1320" dirty="0"/>
          </a:p>
        </p:txBody>
      </p:sp>
    </p:spTree>
    <p:extLst>
      <p:ext uri="{BB962C8B-B14F-4D97-AF65-F5344CB8AC3E}">
        <p14:creationId xmlns:p14="http://schemas.microsoft.com/office/powerpoint/2010/main" val="1508351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Štýl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aoblený obdĺžnik 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sz="2207" dirty="0"/>
          </a:p>
        </p:txBody>
      </p:sp>
      <p:cxnSp>
        <p:nvCxnSpPr>
          <p:cNvPr id="14" name="Priama spojnica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riama spojnica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osoštvorec 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3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sz="2207" dirty="0"/>
          </a:p>
        </p:txBody>
      </p:sp>
      <p:cxnSp>
        <p:nvCxnSpPr>
          <p:cNvPr id="10" name="Priama spojnica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214"/>
          </a:xfrm>
        </p:spPr>
        <p:txBody>
          <a:bodyPr rtlCol="0" anchor="ctr">
            <a:noAutofit/>
          </a:bodyPr>
          <a:lstStyle>
            <a:lvl1pPr algn="ctr" rtl="0">
              <a:defRPr sz="31000" b="1" cap="all" baseline="0">
                <a:ln w="88900">
                  <a:solidFill>
                    <a:schemeClr val="accent2"/>
                  </a:solidFill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sk-SK" dirty="0" smtClean="0"/>
              <a:t>x</a:t>
            </a:r>
            <a:endParaRPr lang="sk-SK" dirty="0"/>
          </a:p>
        </p:txBody>
      </p:sp>
      <p:sp>
        <p:nvSpPr>
          <p:cNvPr id="15" name="Textové pole 14"/>
          <p:cNvSpPr txBox="1"/>
          <p:nvPr/>
        </p:nvSpPr>
        <p:spPr>
          <a:xfrm>
            <a:off x="2418080" y="7552951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sk-SK" sz="1320" dirty="0" smtClean="0"/>
              <a:t>Odstrihnite pozdĺž bodkovanej čiary</a:t>
            </a:r>
            <a:endParaRPr lang="sk-SK" sz="1320" dirty="0"/>
          </a:p>
        </p:txBody>
      </p:sp>
    </p:spTree>
    <p:extLst>
      <p:ext uri="{BB962C8B-B14F-4D97-AF65-F5344CB8AC3E}">
        <p14:creationId xmlns:p14="http://schemas.microsoft.com/office/powerpoint/2010/main" val="4235796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534354" y="535520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sk-SK" dirty="0" smtClean="0"/>
              <a:t>Upravte štýly predlohy textu</a:t>
            </a:r>
            <a:endParaRPr lang="sk-SK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34354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k-SK" dirty="0" smtClean="0"/>
              <a:t>Upravte štýl predlohy textu.</a:t>
            </a:r>
          </a:p>
          <a:p>
            <a:pPr lvl="1" rtl="0"/>
            <a:r>
              <a:rPr lang="sk-SK" dirty="0" smtClean="0"/>
              <a:t>Druhá úroveň</a:t>
            </a:r>
          </a:p>
          <a:p>
            <a:pPr lvl="2" rtl="0"/>
            <a:r>
              <a:rPr lang="sk-SK" dirty="0" smtClean="0"/>
              <a:t>Tretia úroveň</a:t>
            </a:r>
          </a:p>
          <a:p>
            <a:pPr lvl="3" rtl="0"/>
            <a:r>
              <a:rPr lang="sk-SK" dirty="0" smtClean="0"/>
              <a:t>Štvrtá úroveň</a:t>
            </a:r>
          </a:p>
          <a:p>
            <a:pPr lvl="4" rtl="0"/>
            <a:r>
              <a:rPr lang="sk-SK" dirty="0" smtClean="0"/>
              <a:t>Piata úroveň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534352" y="9322650"/>
            <a:ext cx="2088833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59A2BF6-F0D8-487A-BDC8-1EC8D1779E79}" type="datetime1">
              <a:rPr lang="sk-SK" smtClean="0"/>
              <a:t>19. 12. 2013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2963229" y="9322650"/>
            <a:ext cx="1845945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5149215" y="9322650"/>
            <a:ext cx="2088833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k-SK" dirty="0" smtClean="0"/>
              <a:t>‹#›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00082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1005815" rtl="0" eaLnBrk="1" latinLnBrk="0" hangingPunct="1"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53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61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268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176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084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5991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899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805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713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08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15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23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29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444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352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260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448" userDrawn="1">
          <p15:clr>
            <a:srgbClr val="F26B43"/>
          </p15:clr>
        </p15:guide>
        <p15:guide id="2" orient="horz" pos="3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sk-SK" dirty="0" smtClean="0"/>
              <a:t>M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5185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sk-SK" dirty="0" smtClean="0"/>
              <a:t>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1505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sk-SK" dirty="0" smtClean="0"/>
              <a:t>T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6813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sk-SK" dirty="0" smtClean="0"/>
              <a:t>K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3016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sk-SK" dirty="0" smtClean="0"/>
              <a:t>O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1934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sk-SK" dirty="0" smtClean="0"/>
              <a:t>!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0103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sk-SK" dirty="0" smtClean="0"/>
              <a:t>Á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4091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sk-SK" dirty="0" smtClean="0"/>
              <a:t>M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8757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sk-SK" dirty="0" smtClean="0"/>
              <a:t>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8386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sk-SK" dirty="0" smtClean="0"/>
              <a:t>D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416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sk-SK" dirty="0" smtClean="0"/>
              <a:t>I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0253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sk-SK" dirty="0" smtClean="0"/>
              <a:t>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3081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sk-SK" dirty="0" smtClean="0"/>
              <a:t>V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5997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sk-SK" dirty="0" smtClean="0"/>
              <a:t>Č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7294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NSPARENT A – MÁME DIEVČATKO">
  <a:themeElements>
    <a:clrScheme name="Baby Girl Banner A">
      <a:dk1>
        <a:sysClr val="windowText" lastClr="000000"/>
      </a:dk1>
      <a:lt1>
        <a:sysClr val="window" lastClr="FFFFFF"/>
      </a:lt1>
      <a:dk2>
        <a:srgbClr val="4B423B"/>
      </a:dk2>
      <a:lt2>
        <a:srgbClr val="E2DDDA"/>
      </a:lt2>
      <a:accent1>
        <a:srgbClr val="F782AC"/>
      </a:accent1>
      <a:accent2>
        <a:srgbClr val="964B8C"/>
      </a:accent2>
      <a:accent3>
        <a:srgbClr val="BED084"/>
      </a:accent3>
      <a:accent4>
        <a:srgbClr val="E298E8"/>
      </a:accent4>
      <a:accent5>
        <a:srgbClr val="EB9A41"/>
      </a:accent5>
      <a:accent6>
        <a:srgbClr val="F3D25B"/>
      </a:accent6>
      <a:hlink>
        <a:srgbClr val="964B8C"/>
      </a:hlink>
      <a:folHlink>
        <a:srgbClr val="808080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Baby Girl Banner A">
      <a:dk1>
        <a:sysClr val="windowText" lastClr="000000"/>
      </a:dk1>
      <a:lt1>
        <a:sysClr val="window" lastClr="FFFFFF"/>
      </a:lt1>
      <a:dk2>
        <a:srgbClr val="4B423B"/>
      </a:dk2>
      <a:lt2>
        <a:srgbClr val="E2DDDA"/>
      </a:lt2>
      <a:accent1>
        <a:srgbClr val="F782AC"/>
      </a:accent1>
      <a:accent2>
        <a:srgbClr val="964B8C"/>
      </a:accent2>
      <a:accent3>
        <a:srgbClr val="BED084"/>
      </a:accent3>
      <a:accent4>
        <a:srgbClr val="E298E8"/>
      </a:accent4>
      <a:accent5>
        <a:srgbClr val="EB9A41"/>
      </a:accent5>
      <a:accent6>
        <a:srgbClr val="F3D25B"/>
      </a:accent6>
      <a:hlink>
        <a:srgbClr val="964B8C"/>
      </a:hlink>
      <a:folHlink>
        <a:srgbClr val="808080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aby Girl Banner A">
      <a:dk1>
        <a:sysClr val="windowText" lastClr="000000"/>
      </a:dk1>
      <a:lt1>
        <a:sysClr val="window" lastClr="FFFFFF"/>
      </a:lt1>
      <a:dk2>
        <a:srgbClr val="4B423B"/>
      </a:dk2>
      <a:lt2>
        <a:srgbClr val="E2DDDA"/>
      </a:lt2>
      <a:accent1>
        <a:srgbClr val="F782AC"/>
      </a:accent1>
      <a:accent2>
        <a:srgbClr val="964B8C"/>
      </a:accent2>
      <a:accent3>
        <a:srgbClr val="BED084"/>
      </a:accent3>
      <a:accent4>
        <a:srgbClr val="E298E8"/>
      </a:accent4>
      <a:accent5>
        <a:srgbClr val="EB9A41"/>
      </a:accent5>
      <a:accent6>
        <a:srgbClr val="F3D25B"/>
      </a:accent6>
      <a:hlink>
        <a:srgbClr val="964B8C"/>
      </a:hlink>
      <a:folHlink>
        <a:srgbClr val="808080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52A684-872D-49F0-966C-D452918703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AD9AF40-F2B7-4A55-99F2-9A72B5CE304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CAC0FE4-77DB-4B35-A389-2D11B23B76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294</Words>
  <Application>Microsoft Office PowerPoint</Application>
  <PresentationFormat>Vlastná</PresentationFormat>
  <Paragraphs>42</Paragraphs>
  <Slides>14</Slides>
  <Notes>14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7" baseType="lpstr">
      <vt:lpstr>Arial</vt:lpstr>
      <vt:lpstr>Calibri</vt:lpstr>
      <vt:lpstr>TRANSPARENT A – MÁME DIEVČATKO</vt:lpstr>
      <vt:lpstr>M</vt:lpstr>
      <vt:lpstr>Á</vt:lpstr>
      <vt:lpstr>M</vt:lpstr>
      <vt:lpstr>E</vt:lpstr>
      <vt:lpstr>D</vt:lpstr>
      <vt:lpstr>I</vt:lpstr>
      <vt:lpstr>e</vt:lpstr>
      <vt:lpstr>V</vt:lpstr>
      <vt:lpstr>Č</vt:lpstr>
      <vt:lpstr>A</vt:lpstr>
      <vt:lpstr>T</vt:lpstr>
      <vt:lpstr>K</vt:lpstr>
      <vt:lpstr>O</vt:lpstr>
      <vt:lpstr>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2013-07-30T15:37:18Z</dcterms:created>
  <dcterms:modified xsi:type="dcterms:W3CDTF">2013-12-19T08:49:03Z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