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 rtl="0">
      <a:defRPr lang="sk-S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1591" autoAdjust="0"/>
  </p:normalViewPr>
  <p:slideViewPr>
    <p:cSldViewPr>
      <p:cViewPr varScale="1">
        <p:scale>
          <a:sx n="83" d="100"/>
          <a:sy n="83" d="100"/>
        </p:scale>
        <p:origin x="2022" y="11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EA96F63-8E27-45FC-A549-057399E795DB}" type="datetime1">
              <a:rPr lang="sk-SK" smtClean="0"/>
              <a:pPr algn="r" rtl="0"/>
              <a:t>24. 1. 2014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B0ADC14-8CF4-4644-917D-DD33B1E8F707}" type="datetime1">
              <a:rPr lang="sk-SK" smtClean="0"/>
              <a:pPr/>
              <a:t>24. 1. 2014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ovná spojnica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ĺžni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1" name="Rovná spojnica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osoštvorec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CD4117-8616-450C-A6DC-B537F8C47652}" type="datetime1">
              <a:rPr lang="sk-SK" smtClean="0"/>
              <a:t>24. 1. 2014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VÍTAME CHLAPČEKA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9B611E-7590-4766-87FA-EBA24B69602A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345</Words>
  <Application>Microsoft Office PowerPoint</Application>
  <PresentationFormat>Vlastná</PresentationFormat>
  <Paragraphs>45</Paragraphs>
  <Slides>15</Slides>
  <Notes>15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8" baseType="lpstr">
      <vt:lpstr>Arial</vt:lpstr>
      <vt:lpstr>Calibri</vt:lpstr>
      <vt:lpstr>TRANSPARENT VÍTAME CHLAPČEKA A</vt:lpstr>
      <vt:lpstr>v</vt:lpstr>
      <vt:lpstr>í</vt:lpstr>
      <vt:lpstr>t</vt:lpstr>
      <vt:lpstr>a</vt:lpstr>
      <vt:lpstr>m</vt:lpstr>
      <vt:lpstr>e</vt:lpstr>
      <vt:lpstr>c</vt:lpstr>
      <vt:lpstr>h</vt:lpstr>
      <vt:lpstr>l</vt:lpstr>
      <vt:lpstr>a</vt:lpstr>
      <vt:lpstr>p</vt:lpstr>
      <vt:lpstr>č</vt:lpstr>
      <vt:lpstr>e</vt:lpstr>
      <vt:lpstr>k</vt:lpstr>
      <vt:lpstr>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2013-07-30T15:06:18Z</dcterms:created>
  <dcterms:modified xsi:type="dcterms:W3CDTF">2014-01-24T07:15:55Z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