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58400" cy="7772400"/>
  <p:notesSz cx="6858000" cy="9144000"/>
  <p:defaultTextStyle>
    <a:defPPr rtl="0">
      <a:defRPr lang="sk-SK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3661" autoAdjust="0"/>
  </p:normalViewPr>
  <p:slideViewPr>
    <p:cSldViewPr snapToGrid="0">
      <p:cViewPr varScale="1">
        <p:scale>
          <a:sx n="94" d="100"/>
          <a:sy n="94" d="100"/>
        </p:scale>
        <p:origin x="1800" y="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58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31T05:57:13.456" v="14" actId="790"/>
      <pc:docMkLst>
        <pc:docMk/>
      </pc:docMkLst>
      <pc:sldChg chg="modSp mod modNotes modNotesTx">
        <pc:chgData name="Fake Test User" userId="SID-0" providerId="Test" clId="FakeClientId" dt="2021-08-31T05:56:46.909" v="12" actId="790"/>
        <pc:sldMkLst>
          <pc:docMk/>
          <pc:sldMk cId="3078864472" sldId="256"/>
        </pc:sldMkLst>
        <pc:spChg chg="mod">
          <ac:chgData name="Fake Test User" userId="SID-0" providerId="Test" clId="FakeClientId" dt="2021-08-31T05:53:51.174" v="8" actId="790"/>
          <ac:spMkLst>
            <pc:docMk/>
            <pc:sldMk cId="3078864472" sldId="256"/>
            <ac:spMk id="10" creationId="{00000000-0000-0000-0000-000000000000}"/>
          </ac:spMkLst>
        </pc:spChg>
        <pc:spChg chg="mod">
          <ac:chgData name="Fake Test User" userId="SID-0" providerId="Test" clId="FakeClientId" dt="2021-08-31T05:53:51.174" v="8" actId="790"/>
          <ac:spMkLst>
            <pc:docMk/>
            <pc:sldMk cId="3078864472" sldId="256"/>
            <ac:spMk id="11" creationId="{00000000-0000-0000-0000-000000000000}"/>
          </ac:spMkLst>
        </pc:spChg>
        <pc:spChg chg="mod">
          <ac:chgData name="Fake Test User" userId="SID-0" providerId="Test" clId="FakeClientId" dt="2021-08-31T05:53:51.174" v="8" actId="790"/>
          <ac:spMkLst>
            <pc:docMk/>
            <pc:sldMk cId="3078864472" sldId="256"/>
            <ac:spMk id="12" creationId="{00000000-0000-0000-0000-000000000000}"/>
          </ac:spMkLst>
        </pc:spChg>
        <pc:spChg chg="mod">
          <ac:chgData name="Fake Test User" userId="SID-0" providerId="Test" clId="FakeClientId" dt="2021-08-31T05:53:51.174" v="8" actId="790"/>
          <ac:spMkLst>
            <pc:docMk/>
            <pc:sldMk cId="3078864472" sldId="256"/>
            <ac:spMk id="13" creationId="{00000000-0000-0000-0000-000000000000}"/>
          </ac:spMkLst>
        </pc:spChg>
        <pc:spChg chg="mod">
          <ac:chgData name="Fake Test User" userId="SID-0" providerId="Test" clId="FakeClientId" dt="2021-08-31T05:53:51.174" v="8" actId="790"/>
          <ac:spMkLst>
            <pc:docMk/>
            <pc:sldMk cId="3078864472" sldId="256"/>
            <ac:spMk id="14" creationId="{00000000-0000-0000-0000-000000000000}"/>
          </ac:spMkLst>
        </pc:spChg>
        <pc:spChg chg="mod">
          <ac:chgData name="Fake Test User" userId="SID-0" providerId="Test" clId="FakeClientId" dt="2021-08-31T05:53:51.174" v="8" actId="790"/>
          <ac:spMkLst>
            <pc:docMk/>
            <pc:sldMk cId="3078864472" sldId="256"/>
            <ac:spMk id="15" creationId="{00000000-0000-0000-0000-000000000000}"/>
          </ac:spMkLst>
        </pc:spChg>
        <pc:spChg chg="mod">
          <ac:chgData name="Fake Test User" userId="SID-0" providerId="Test" clId="FakeClientId" dt="2021-08-31T05:53:51.174" v="8" actId="790"/>
          <ac:spMkLst>
            <pc:docMk/>
            <pc:sldMk cId="3078864472" sldId="256"/>
            <ac:spMk id="16" creationId="{00000000-0000-0000-0000-000000000000}"/>
          </ac:spMkLst>
        </pc:spChg>
        <pc:spChg chg="mod">
          <ac:chgData name="Fake Test User" userId="SID-0" providerId="Test" clId="FakeClientId" dt="2021-08-31T05:53:51.174" v="8" actId="790"/>
          <ac:spMkLst>
            <pc:docMk/>
            <pc:sldMk cId="3078864472" sldId="256"/>
            <ac:spMk id="17" creationId="{00000000-0000-0000-0000-000000000000}"/>
          </ac:spMkLst>
        </pc:spChg>
        <pc:spChg chg="mod">
          <ac:chgData name="Fake Test User" userId="SID-0" providerId="Test" clId="FakeClientId" dt="2021-08-31T05:53:51.174" v="8" actId="790"/>
          <ac:spMkLst>
            <pc:docMk/>
            <pc:sldMk cId="3078864472" sldId="256"/>
            <ac:spMk id="18" creationId="{00000000-0000-0000-0000-000000000000}"/>
          </ac:spMkLst>
        </pc:spChg>
        <pc:spChg chg="mod">
          <ac:chgData name="Fake Test User" userId="SID-0" providerId="Test" clId="FakeClientId" dt="2021-08-31T05:53:51.174" v="8" actId="790"/>
          <ac:spMkLst>
            <pc:docMk/>
            <pc:sldMk cId="3078864472" sldId="256"/>
            <ac:spMk id="19" creationId="{00000000-0000-0000-0000-000000000000}"/>
          </ac:spMkLst>
        </pc:spChg>
        <pc:spChg chg="mod">
          <ac:chgData name="Fake Test User" userId="SID-0" providerId="Test" clId="FakeClientId" dt="2021-08-31T05:53:51.174" v="8" actId="790"/>
          <ac:spMkLst>
            <pc:docMk/>
            <pc:sldMk cId="3078864472" sldId="256"/>
            <ac:spMk id="20" creationId="{00000000-0000-0000-0000-000000000000}"/>
          </ac:spMkLst>
        </pc:spChg>
        <pc:spChg chg="mod">
          <ac:chgData name="Fake Test User" userId="SID-0" providerId="Test" clId="FakeClientId" dt="2021-08-31T05:53:51.174" v="8" actId="790"/>
          <ac:spMkLst>
            <pc:docMk/>
            <pc:sldMk cId="3078864472" sldId="256"/>
            <ac:spMk id="21" creationId="{00000000-0000-0000-0000-000000000000}"/>
          </ac:spMkLst>
        </pc:spChg>
        <pc:spChg chg="mod">
          <ac:chgData name="Fake Test User" userId="SID-0" providerId="Test" clId="FakeClientId" dt="2021-08-31T05:53:51.174" v="8" actId="790"/>
          <ac:spMkLst>
            <pc:docMk/>
            <pc:sldMk cId="3078864472" sldId="256"/>
            <ac:spMk id="22" creationId="{00000000-0000-0000-0000-000000000000}"/>
          </ac:spMkLst>
        </pc:spChg>
        <pc:spChg chg="mod">
          <ac:chgData name="Fake Test User" userId="SID-0" providerId="Test" clId="FakeClientId" dt="2021-08-31T05:53:51.174" v="8" actId="790"/>
          <ac:spMkLst>
            <pc:docMk/>
            <pc:sldMk cId="3078864472" sldId="256"/>
            <ac:spMk id="23" creationId="{00000000-0000-0000-0000-000000000000}"/>
          </ac:spMkLst>
        </pc:spChg>
        <pc:spChg chg="mod">
          <ac:chgData name="Fake Test User" userId="SID-0" providerId="Test" clId="FakeClientId" dt="2021-08-31T05:53:51.174" v="8" actId="790"/>
          <ac:spMkLst>
            <pc:docMk/>
            <pc:sldMk cId="3078864472" sldId="256"/>
            <ac:spMk id="24" creationId="{00000000-0000-0000-0000-000000000000}"/>
          </ac:spMkLst>
        </pc:spChg>
        <pc:spChg chg="mod">
          <ac:chgData name="Fake Test User" userId="SID-0" providerId="Test" clId="FakeClientId" dt="2021-08-31T05:53:51.174" v="8" actId="790"/>
          <ac:spMkLst>
            <pc:docMk/>
            <pc:sldMk cId="3078864472" sldId="256"/>
            <ac:spMk id="25" creationId="{00000000-0000-0000-0000-000000000000}"/>
          </ac:spMkLst>
        </pc:spChg>
      </pc:sldChg>
      <pc:sldMasterChg chg="modSp mod modSldLayout">
        <pc:chgData name="Fake Test User" userId="SID-0" providerId="Test" clId="FakeClientId" dt="2021-08-31T05:55:15.159" v="11" actId="790"/>
        <pc:sldMasterMkLst>
          <pc:docMk/>
          <pc:sldMasterMk cId="1473429446" sldId="2147483648"/>
        </pc:sldMasterMkLst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6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8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9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10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11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12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13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14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15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16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17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18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19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20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21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22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23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24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26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27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28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29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30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31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32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33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34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35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36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37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38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39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40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41" creationId="{00000000-0000-0000-0000-000000000000}"/>
          </ac:spMkLst>
        </pc:spChg>
        <pc:spChg chg="mod">
          <ac:chgData name="Fake Test User" userId="SID-0" providerId="Test" clId="FakeClientId" dt="2021-08-31T05:55:07.831" v="10" actId="790"/>
          <ac:spMkLst>
            <pc:docMk/>
            <pc:sldMasterMk cId="1473429446" sldId="2147483648"/>
            <ac:spMk id="42" creationId="{00000000-0000-0000-0000-000000000000}"/>
          </ac:spMkLst>
        </pc:spChg>
        <pc:grpChg chg="mod modVis">
          <ac:chgData name="Fake Test User" userId="SID-0" providerId="Test" clId="FakeClientId" dt="2021-08-31T05:51:57.362" v="1" actId="14429"/>
          <ac:grpSpMkLst>
            <pc:docMk/>
            <pc:sldMasterMk cId="1473429446" sldId="2147483648"/>
            <ac:grpSpMk id="7" creationId="{00000000-0000-0000-0000-000000000000}"/>
          </ac:grpSpMkLst>
        </pc:grpChg>
        <pc:grpChg chg="mod modVis">
          <ac:chgData name="Fake Test User" userId="SID-0" providerId="Test" clId="FakeClientId" dt="2021-08-31T05:51:56.330" v="0" actId="14429"/>
          <ac:grpSpMkLst>
            <pc:docMk/>
            <pc:sldMasterMk cId="1473429446" sldId="2147483648"/>
            <ac:grpSpMk id="25" creationId="{00000000-0000-0000-0000-000000000000}"/>
          </ac:grpSpMkLst>
        </pc:grpChg>
        <pc:sldLayoutChg chg="modSp mod">
          <pc:chgData name="Fake Test User" userId="SID-0" providerId="Test" clId="FakeClientId" dt="2021-08-31T05:55:15.159" v="11" actId="790"/>
          <pc:sldLayoutMkLst>
            <pc:docMk/>
            <pc:sldMasterMk cId="1473429446" sldId="2147483648"/>
            <pc:sldLayoutMk cId="1716507840" sldId="2147483661"/>
          </pc:sldLayoutMkLst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15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16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18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20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21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22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23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24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25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26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27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30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31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32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33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34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35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36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37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38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39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40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41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42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43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44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45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46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47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48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49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50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51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52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53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54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55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56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57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58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59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60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61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62" creationId="{00000000-0000-0000-0000-000000000000}"/>
            </ac:spMkLst>
          </pc:spChg>
          <pc:spChg chg="mod">
            <ac:chgData name="Fake Test User" userId="SID-0" providerId="Test" clId="FakeClientId" dt="2021-08-31T05:55:15.159" v="11" actId="790"/>
            <ac:spMkLst>
              <pc:docMk/>
              <pc:sldMasterMk cId="1473429446" sldId="2147483648"/>
              <pc:sldLayoutMk cId="1716507840" sldId="2147483661"/>
              <ac:spMk id="63" creationId="{00000000-0000-0000-0000-000000000000}"/>
            </ac:spMkLst>
          </pc:spChg>
          <pc:grpChg chg="mod modVis">
            <ac:chgData name="Fake Test User" userId="SID-0" providerId="Test" clId="FakeClientId" dt="2021-08-31T05:52:30.643" v="3" actId="14429"/>
            <ac:grpSpMkLst>
              <pc:docMk/>
              <pc:sldMasterMk cId="1473429446" sldId="2147483648"/>
              <pc:sldLayoutMk cId="1716507840" sldId="2147483661"/>
              <ac:grpSpMk id="2" creationId="{00000000-0000-0000-0000-000000000000}"/>
            </ac:grpSpMkLst>
          </pc:grpChg>
          <pc:grpChg chg="mod modVis">
            <ac:chgData name="Fake Test User" userId="SID-0" providerId="Test" clId="FakeClientId" dt="2021-08-31T05:52:29.737" v="2" actId="14429"/>
            <ac:grpSpMkLst>
              <pc:docMk/>
              <pc:sldMasterMk cId="1473429446" sldId="2147483648"/>
              <pc:sldLayoutMk cId="1716507840" sldId="2147483661"/>
              <ac:grpSpMk id="29" creationId="{00000000-0000-0000-0000-000000000000}"/>
            </ac:grpSpMkLst>
          </pc:gr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8CBD500-6AD9-4D1C-870D-4585AD5BB0CC}" type="datetime1">
              <a:rPr lang="sk-SK" smtClean="0"/>
              <a:t>31.08.2021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5C8421-E5A7-4C68-A3F2-DBDA5C08ABAC}" type="slidenum">
              <a:rPr lang="sk-SK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4881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 noProof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E7787-68B3-4EC5-9CAD-7F4A2E311112}" type="datetime1">
              <a:rPr lang="sk-SK" smtClean="0"/>
              <a:pPr/>
              <a:t>31.08.2021</a:t>
            </a:fld>
            <a:endParaRPr lang="sk-SK" dirty="0"/>
          </a:p>
        </p:txBody>
      </p:sp>
      <p:sp>
        <p:nvSpPr>
          <p:cNvPr id="4" name="Zástupný symbol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9A2DBDD-8C38-439C-8C49-439C76EEBABB}" type="slidenum">
              <a:rPr lang="sk-SK" noProof="0"/>
              <a:t>‹#›</a:t>
            </a:fld>
            <a:endParaRPr lang="sk-SK" noProof="0"/>
          </a:p>
        </p:txBody>
      </p:sp>
      <p:sp>
        <p:nvSpPr>
          <p:cNvPr id="8" name="Zástupný symbol poznámok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35581413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9A2DBDD-8C38-439C-8C49-439C76EEBABB}" type="slidenum">
              <a:rPr lang="sk-SK" smtClean="0"/>
              <a:pPr/>
              <a:t>1</a:t>
            </a:fld>
            <a:endParaRPr lang="sk-SK"/>
          </a:p>
        </p:txBody>
      </p:sp>
      <p:sp>
        <p:nvSpPr>
          <p:cNvPr id="7" name="Zástupný symbol poznámok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-SK" sz="1200"/>
              <a:t>Ak chcete pozvánku zmeniť, kliknite na vzorový text a zadajte informácie o vami organizovanej udalosti. Ak by ste radšej začali úplne odznova, stlačte tlačidlo Nová snímka na karte Domov a vložte novú stranu pozvánky. Do prázdnych zástupných objektov potom zadajte svoj text.</a:t>
            </a:r>
          </a:p>
        </p:txBody>
      </p:sp>
      <p:sp>
        <p:nvSpPr>
          <p:cNvPr id="10" name="Zástupný symbol obrázka snímky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633333972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zvánka, 2 na jednom hár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 title="Grafický prvok pozadia – ľavá snímka"/>
          <p:cNvGrpSpPr/>
          <p:nvPr/>
        </p:nvGrpSpPr>
        <p:grpSpPr>
          <a:xfrm>
            <a:off x="1371600" y="1158875"/>
            <a:ext cx="3676650" cy="5486400"/>
            <a:chOff x="1371600" y="1158875"/>
            <a:chExt cx="3676650" cy="5486400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</p:grpSp>
      <p:sp>
        <p:nvSpPr>
          <p:cNvPr id="34" name="Zástupný symbol textu 33"/>
          <p:cNvSpPr>
            <a:spLocks noGrp="1"/>
          </p:cNvSpPr>
          <p:nvPr>
            <p:ph type="body" sz="quarter" idx="10" hasCustomPrompt="1"/>
          </p:nvPr>
        </p:nvSpPr>
        <p:spPr>
          <a:xfrm rot="-1140000">
            <a:off x="1394176" y="2150079"/>
            <a:ext cx="3489039" cy="307777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5pPr>
          </a:lstStyle>
          <a:p>
            <a:pPr lvl="0" rtl="0"/>
            <a:r>
              <a:rPr lang="sk-SK" noProof="0"/>
              <a:t>Kliknite sem a upravte text</a:t>
            </a:r>
          </a:p>
        </p:txBody>
      </p:sp>
      <p:sp>
        <p:nvSpPr>
          <p:cNvPr id="37" name="Zástupný symbol textu 36"/>
          <p:cNvSpPr>
            <a:spLocks noGrp="1"/>
          </p:cNvSpPr>
          <p:nvPr>
            <p:ph type="body" sz="quarter" idx="11" hasCustomPrompt="1"/>
          </p:nvPr>
        </p:nvSpPr>
        <p:spPr>
          <a:xfrm rot="-1140000">
            <a:off x="1490603" y="2380991"/>
            <a:ext cx="3495476" cy="553998"/>
          </a:xfrm>
        </p:spPr>
        <p:txBody>
          <a:bodyPr wrap="square"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5pPr>
          </a:lstStyle>
          <a:p>
            <a:pPr lvl="0" rtl="0"/>
            <a:r>
              <a:rPr lang="sk-SK" noProof="0"/>
              <a:t>Kliknite sem a upravte</a:t>
            </a:r>
          </a:p>
        </p:txBody>
      </p:sp>
      <p:sp>
        <p:nvSpPr>
          <p:cNvPr id="45" name="Zástupný symbol textu 44"/>
          <p:cNvSpPr>
            <a:spLocks noGrp="1"/>
          </p:cNvSpPr>
          <p:nvPr>
            <p:ph type="body" sz="quarter" idx="14" hasCustomPrompt="1"/>
          </p:nvPr>
        </p:nvSpPr>
        <p:spPr>
          <a:xfrm rot="-1140000">
            <a:off x="2273192" y="4745619"/>
            <a:ext cx="2783136" cy="230832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5pPr>
          </a:lstStyle>
          <a:p>
            <a:pPr lvl="0" rtl="0"/>
            <a:r>
              <a:rPr lang="sk-SK" noProof="0"/>
              <a:t>Kliknite sem a upravte text</a:t>
            </a:r>
          </a:p>
        </p:txBody>
      </p:sp>
      <p:sp>
        <p:nvSpPr>
          <p:cNvPr id="50" name="Zástupný symbol textu 49"/>
          <p:cNvSpPr>
            <a:spLocks noGrp="1"/>
          </p:cNvSpPr>
          <p:nvPr>
            <p:ph type="body" sz="quarter" idx="15" hasCustomPrompt="1"/>
          </p:nvPr>
        </p:nvSpPr>
        <p:spPr>
          <a:xfrm rot="-1140000">
            <a:off x="2344618" y="4967665"/>
            <a:ext cx="2722775" cy="230832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5pPr>
          </a:lstStyle>
          <a:p>
            <a:pPr lvl="0" rtl="0"/>
            <a:r>
              <a:rPr lang="sk-SK" noProof="0"/>
              <a:t>Kliknite sem a upravte text</a:t>
            </a:r>
          </a:p>
        </p:txBody>
      </p:sp>
      <p:sp>
        <p:nvSpPr>
          <p:cNvPr id="52" name="Zástupný symbol textu 51"/>
          <p:cNvSpPr>
            <a:spLocks noGrp="1"/>
          </p:cNvSpPr>
          <p:nvPr>
            <p:ph type="body" sz="quarter" idx="16" hasCustomPrompt="1"/>
          </p:nvPr>
        </p:nvSpPr>
        <p:spPr>
          <a:xfrm>
            <a:off x="1495640" y="5998393"/>
            <a:ext cx="1645920" cy="634181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80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5pPr>
          </a:lstStyle>
          <a:p>
            <a:pPr lvl="0" rtl="0"/>
            <a:r>
              <a:rPr lang="sk-SK" noProof="0"/>
              <a:t>Kliknite sem a upravte text</a:t>
            </a:r>
          </a:p>
        </p:txBody>
      </p:sp>
      <p:sp>
        <p:nvSpPr>
          <p:cNvPr id="53" name="Zástupný symbol textu 51"/>
          <p:cNvSpPr>
            <a:spLocks noGrp="1"/>
          </p:cNvSpPr>
          <p:nvPr>
            <p:ph type="body" sz="quarter" idx="17" hasCustomPrompt="1"/>
          </p:nvPr>
        </p:nvSpPr>
        <p:spPr>
          <a:xfrm>
            <a:off x="3222732" y="5998393"/>
            <a:ext cx="1645920" cy="634181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80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5pPr>
          </a:lstStyle>
          <a:p>
            <a:pPr lvl="0" rtl="0"/>
            <a:r>
              <a:rPr lang="sk-SK" noProof="0"/>
              <a:t>Kliknite sem a upravte text</a:t>
            </a:r>
          </a:p>
        </p:txBody>
      </p:sp>
      <p:grpSp>
        <p:nvGrpSpPr>
          <p:cNvPr id="29" name="Skupina 28" title="Grafický prvok pozadia – pravá snímka"/>
          <p:cNvGrpSpPr/>
          <p:nvPr/>
        </p:nvGrpSpPr>
        <p:grpSpPr>
          <a:xfrm>
            <a:off x="5034264" y="1158875"/>
            <a:ext cx="3676650" cy="5486400"/>
            <a:chOff x="1371600" y="1158875"/>
            <a:chExt cx="3676650" cy="5486400"/>
          </a:xfrm>
        </p:grpSpPr>
        <p:sp>
          <p:nvSpPr>
            <p:cNvPr id="30" name="Freef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31" name="Freef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33" name="Freef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36" name="Freef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38" name="Freef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40" name="Freef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41" name="Freef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42" name="Freef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43" name="Freef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44" name="Freef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46" name="Freef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47" name="Freef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48" name="Freef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49" name="Freef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51" name="Freef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54" name="Freef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</p:grpSp>
      <p:sp>
        <p:nvSpPr>
          <p:cNvPr id="63" name="Zástupný symbol textu 33"/>
          <p:cNvSpPr>
            <a:spLocks noGrp="1"/>
          </p:cNvSpPr>
          <p:nvPr>
            <p:ph type="body" sz="quarter" idx="26" hasCustomPrompt="1"/>
          </p:nvPr>
        </p:nvSpPr>
        <p:spPr>
          <a:xfrm rot="-1140000">
            <a:off x="5056840" y="2150079"/>
            <a:ext cx="3489039" cy="307777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+mj-lt"/>
              </a:defRPr>
            </a:lvl5pPr>
          </a:lstStyle>
          <a:p>
            <a:pPr lvl="0" rtl="0"/>
            <a:r>
              <a:rPr lang="sk-SK" noProof="0"/>
              <a:t>Kliknite sem a upravte text</a:t>
            </a:r>
          </a:p>
        </p:txBody>
      </p:sp>
      <p:sp>
        <p:nvSpPr>
          <p:cNvPr id="62" name="Zástupný symbol textu 36"/>
          <p:cNvSpPr>
            <a:spLocks noGrp="1"/>
          </p:cNvSpPr>
          <p:nvPr>
            <p:ph type="body" sz="quarter" idx="25" hasCustomPrompt="1"/>
          </p:nvPr>
        </p:nvSpPr>
        <p:spPr>
          <a:xfrm rot="-1140000">
            <a:off x="5153267" y="2380991"/>
            <a:ext cx="3495476" cy="553998"/>
          </a:xfrm>
        </p:spPr>
        <p:txBody>
          <a:bodyPr wrap="square"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3600" cap="all" baseline="0">
                <a:latin typeface="+mj-lt"/>
              </a:defRPr>
            </a:lvl5pPr>
          </a:lstStyle>
          <a:p>
            <a:pPr lvl="0" rtl="0"/>
            <a:r>
              <a:rPr lang="sk-SK" noProof="0"/>
              <a:t>Kliknite sem a upravte</a:t>
            </a:r>
          </a:p>
        </p:txBody>
      </p:sp>
      <p:sp>
        <p:nvSpPr>
          <p:cNvPr id="55" name="Zástupný symbol textu 38"/>
          <p:cNvSpPr>
            <a:spLocks noGrp="1"/>
          </p:cNvSpPr>
          <p:nvPr>
            <p:ph type="body" sz="quarter" idx="19" hasCustomPrompt="1"/>
          </p:nvPr>
        </p:nvSpPr>
        <p:spPr>
          <a:xfrm rot="-1140000">
            <a:off x="5415107" y="2775989"/>
            <a:ext cx="3429000" cy="1228534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6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5pPr>
          </a:lstStyle>
          <a:p>
            <a:pPr lvl="0" rtl="0"/>
            <a:r>
              <a:rPr lang="sk-SK" noProof="0"/>
              <a:t>##</a:t>
            </a:r>
          </a:p>
        </p:txBody>
      </p:sp>
      <p:sp>
        <p:nvSpPr>
          <p:cNvPr id="56" name="Zástupný symbol textu 44"/>
          <p:cNvSpPr>
            <a:spLocks noGrp="1"/>
          </p:cNvSpPr>
          <p:nvPr>
            <p:ph type="body" sz="quarter" idx="20" hasCustomPrompt="1"/>
          </p:nvPr>
        </p:nvSpPr>
        <p:spPr>
          <a:xfrm rot="-1140000">
            <a:off x="5934456" y="4745736"/>
            <a:ext cx="2783136" cy="230832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500" cap="all" baseline="0">
                <a:latin typeface="+mj-lt"/>
              </a:defRPr>
            </a:lvl5pPr>
          </a:lstStyle>
          <a:p>
            <a:pPr lvl="0" rtl="0"/>
            <a:r>
              <a:rPr lang="sk-SK" noProof="0"/>
              <a:t>Kliknite sem a upravte text</a:t>
            </a:r>
          </a:p>
        </p:txBody>
      </p:sp>
      <p:sp>
        <p:nvSpPr>
          <p:cNvPr id="57" name="Zástupný symbol textu 49"/>
          <p:cNvSpPr>
            <a:spLocks noGrp="1"/>
          </p:cNvSpPr>
          <p:nvPr>
            <p:ph type="body" sz="quarter" idx="21" hasCustomPrompt="1"/>
          </p:nvPr>
        </p:nvSpPr>
        <p:spPr>
          <a:xfrm rot="-1140000">
            <a:off x="6007282" y="4967665"/>
            <a:ext cx="2722775" cy="230832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</a:defRPr>
            </a:lvl5pPr>
          </a:lstStyle>
          <a:p>
            <a:pPr lvl="0" rtl="0"/>
            <a:r>
              <a:rPr lang="sk-SK" noProof="0"/>
              <a:t>Kliknite sem a upravte text</a:t>
            </a:r>
          </a:p>
        </p:txBody>
      </p:sp>
      <p:sp>
        <p:nvSpPr>
          <p:cNvPr id="58" name="Zástupný symbol textu 51"/>
          <p:cNvSpPr>
            <a:spLocks noGrp="1"/>
          </p:cNvSpPr>
          <p:nvPr>
            <p:ph type="body" sz="quarter" idx="22" hasCustomPrompt="1"/>
          </p:nvPr>
        </p:nvSpPr>
        <p:spPr>
          <a:xfrm>
            <a:off x="5158303" y="5998393"/>
            <a:ext cx="1645920" cy="634181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80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5pPr>
          </a:lstStyle>
          <a:p>
            <a:pPr lvl="0" rtl="0"/>
            <a:r>
              <a:rPr lang="sk-SK" noProof="0"/>
              <a:t>Kliknite sem a upravte text</a:t>
            </a:r>
          </a:p>
        </p:txBody>
      </p:sp>
      <p:sp>
        <p:nvSpPr>
          <p:cNvPr id="60" name="Zástupný symbol textu 51"/>
          <p:cNvSpPr>
            <a:spLocks noGrp="1"/>
          </p:cNvSpPr>
          <p:nvPr>
            <p:ph type="body" sz="quarter" idx="23" hasCustomPrompt="1"/>
          </p:nvPr>
        </p:nvSpPr>
        <p:spPr>
          <a:xfrm>
            <a:off x="6885395" y="5998393"/>
            <a:ext cx="1645920" cy="634181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80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latin typeface="+mj-lt"/>
              </a:defRPr>
            </a:lvl5pPr>
          </a:lstStyle>
          <a:p>
            <a:pPr lvl="0" rtl="0"/>
            <a:r>
              <a:rPr lang="sk-SK" noProof="0"/>
              <a:t>Kliknite sem a upravte text</a:t>
            </a:r>
          </a:p>
        </p:txBody>
      </p:sp>
      <p:sp>
        <p:nvSpPr>
          <p:cNvPr id="39" name="Zástupný symbol textu 38"/>
          <p:cNvSpPr>
            <a:spLocks noGrp="1"/>
          </p:cNvSpPr>
          <p:nvPr>
            <p:ph type="body" sz="quarter" idx="12" hasCustomPrompt="1"/>
          </p:nvPr>
        </p:nvSpPr>
        <p:spPr>
          <a:xfrm rot="-1140000">
            <a:off x="1752464" y="2776117"/>
            <a:ext cx="3428215" cy="1228534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6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2000">
                <a:latin typeface="+mj-lt"/>
              </a:defRPr>
            </a:lvl5pPr>
          </a:lstStyle>
          <a:p>
            <a:pPr lvl="0" rtl="0"/>
            <a:r>
              <a:rPr lang="sk-SK" noProof="0"/>
              <a:t>##</a:t>
            </a:r>
          </a:p>
        </p:txBody>
      </p:sp>
      <p:sp>
        <p:nvSpPr>
          <p:cNvPr id="59" name="Zástupný symbol textu 58"/>
          <p:cNvSpPr>
            <a:spLocks noGrp="1"/>
          </p:cNvSpPr>
          <p:nvPr>
            <p:ph type="body" sz="quarter" idx="18" hasCustomPrompt="1"/>
          </p:nvPr>
        </p:nvSpPr>
        <p:spPr>
          <a:xfrm rot="-1140000">
            <a:off x="2023858" y="3904461"/>
            <a:ext cx="3491754" cy="669287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5pPr>
          </a:lstStyle>
          <a:p>
            <a:pPr lvl="0" rtl="0"/>
            <a:r>
              <a:rPr lang="sk-SK" noProof="0"/>
              <a:t>Upraviť text</a:t>
            </a:r>
          </a:p>
        </p:txBody>
      </p:sp>
      <p:sp>
        <p:nvSpPr>
          <p:cNvPr id="61" name="Zástupný symbol textu 58"/>
          <p:cNvSpPr>
            <a:spLocks noGrp="1"/>
          </p:cNvSpPr>
          <p:nvPr>
            <p:ph type="body" sz="quarter" idx="24" hasCustomPrompt="1"/>
          </p:nvPr>
        </p:nvSpPr>
        <p:spPr>
          <a:xfrm rot="-1140000">
            <a:off x="5686486" y="3904256"/>
            <a:ext cx="3493008" cy="669287"/>
          </a:xfrm>
        </p:spPr>
        <p:txBody>
          <a:bodyPr tIns="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4800">
                <a:latin typeface="+mj-lt"/>
              </a:defRPr>
            </a:lvl5pPr>
          </a:lstStyle>
          <a:p>
            <a:pPr lvl="0" rtl="0"/>
            <a:r>
              <a:rPr lang="sk-SK" noProof="0"/>
              <a:t>Upraviť text</a:t>
            </a:r>
          </a:p>
        </p:txBody>
      </p:sp>
    </p:spTree>
    <p:extLst>
      <p:ext uri="{BB962C8B-B14F-4D97-AF65-F5344CB8AC3E}">
        <p14:creationId xmlns:p14="http://schemas.microsoft.com/office/powerpoint/2010/main" val="17165078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168">
          <p15:clr>
            <a:srgbClr val="FBAE40"/>
          </p15:clr>
        </p15:guide>
        <p15:guide id="3" orient="horz" pos="4176">
          <p15:clr>
            <a:srgbClr val="FBAE40"/>
          </p15:clr>
        </p15:guide>
        <p15:guide id="4" pos="864">
          <p15:clr>
            <a:srgbClr val="FBAE40"/>
          </p15:clr>
        </p15:guide>
        <p15:guide id="5" pos="5472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1371600" y="1158875"/>
            <a:ext cx="3676650" cy="5486400"/>
            <a:chOff x="1371600" y="1158875"/>
            <a:chExt cx="3676650" cy="5486400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</p:grpSp>
      <p:grpSp>
        <p:nvGrpSpPr>
          <p:cNvPr id="25" name="Skupina 24"/>
          <p:cNvGrpSpPr/>
          <p:nvPr/>
        </p:nvGrpSpPr>
        <p:grpSpPr>
          <a:xfrm>
            <a:off x="5034264" y="1158875"/>
            <a:ext cx="3676650" cy="5486400"/>
            <a:chOff x="1371600" y="1158875"/>
            <a:chExt cx="3676650" cy="5486400"/>
          </a:xfrm>
        </p:grpSpPr>
        <p:sp>
          <p:nvSpPr>
            <p:cNvPr id="26" name="Freef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36" name="Freef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37" name="Freef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38" name="Freef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39" name="Freef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40" name="Freef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41" name="Freef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  <p:sp>
          <p:nvSpPr>
            <p:cNvPr id="42" name="Freef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noProof="0"/>
            </a:p>
          </p:txBody>
        </p:sp>
      </p:grp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879D194-48DB-40DB-A55A-782E7EFB0C81}" type="datetime1">
              <a:rPr lang="sk-SK" noProof="0" smtClean="0"/>
              <a:t>31.08.2021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5467B8C-4318-4300-BE0D-AFD0AD0D4C03}" type="slidenum">
              <a:rPr lang="sk-SK" noProof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147342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75438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textu 1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sk-SK"/>
              <a:t>Oslávte spolu s nami</a:t>
            </a:r>
          </a:p>
        </p:txBody>
      </p:sp>
      <p:sp>
        <p:nvSpPr>
          <p:cNvPr id="19" name="Zástupný symbol textu 18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sk-SK"/>
              <a:t>Petrove</a:t>
            </a:r>
          </a:p>
        </p:txBody>
      </p:sp>
      <p:sp>
        <p:nvSpPr>
          <p:cNvPr id="20" name="Zástupný symbol textu 19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sk-SK" sz="10800"/>
              <a:t>21.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sk-SK" sz="3600"/>
              <a:t>narodeniny</a:t>
            </a:r>
          </a:p>
        </p:txBody>
      </p:sp>
      <p:sp>
        <p:nvSpPr>
          <p:cNvPr id="21" name="Zástupný symbol textu 20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/>
              <a:t>Dátum</a:t>
            </a:r>
          </a:p>
        </p:txBody>
      </p:sp>
      <p:sp>
        <p:nvSpPr>
          <p:cNvPr id="22" name="Zástupný symbol textu 21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sk-SK"/>
              <a:t>od polnoci do polnoci</a:t>
            </a:r>
          </a:p>
        </p:txBody>
      </p:sp>
      <p:sp>
        <p:nvSpPr>
          <p:cNvPr id="23" name="Zástupný symbol textu 22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/>
              <a:t>Miesto</a:t>
            </a:r>
          </a:p>
          <a:p>
            <a:pPr rtl="0"/>
            <a:r>
              <a:rPr lang="sk-SK"/>
              <a:t>Adresa</a:t>
            </a:r>
          </a:p>
          <a:p>
            <a:pPr rtl="0"/>
            <a:r>
              <a:rPr lang="sk-SK"/>
              <a:t>PSČ Mesto</a:t>
            </a:r>
          </a:p>
        </p:txBody>
      </p:sp>
      <p:sp>
        <p:nvSpPr>
          <p:cNvPr id="24" name="Zástupný symbol textu 23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sk-SK"/>
              <a:t>Potvrdenie účasti [Meno]</a:t>
            </a:r>
          </a:p>
          <a:p>
            <a:pPr rtl="0"/>
            <a:r>
              <a:rPr lang="sk-SK"/>
              <a:t>00.00.0000</a:t>
            </a:r>
          </a:p>
          <a:p>
            <a:pPr rtl="0"/>
            <a:r>
              <a:rPr lang="sk-SK"/>
              <a:t>meno@example.com</a:t>
            </a:r>
          </a:p>
        </p:txBody>
      </p:sp>
      <p:sp>
        <p:nvSpPr>
          <p:cNvPr id="17" name="Zástupný symbol textu 1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sk-SK"/>
              <a:t>Oslávte spolu s nami</a:t>
            </a:r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sk-SK"/>
              <a:t>Petrove</a:t>
            </a:r>
          </a:p>
        </p:txBody>
      </p:sp>
      <p:sp>
        <p:nvSpPr>
          <p:cNvPr id="10" name="Zástupný symbol textu 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sk-SK"/>
              <a:t>21.</a:t>
            </a:r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sk-SK" sz="3600"/>
              <a:t>narodeniny</a:t>
            </a:r>
          </a:p>
        </p:txBody>
      </p:sp>
      <p:sp>
        <p:nvSpPr>
          <p:cNvPr id="11" name="Zástupný symbol textu 1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sk-SK"/>
              <a:t>Dátum</a:t>
            </a:r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sk-SK"/>
              <a:t>od polnoci do polnoci</a:t>
            </a:r>
          </a:p>
        </p:txBody>
      </p:sp>
      <p:sp>
        <p:nvSpPr>
          <p:cNvPr id="13" name="Zástupný symbol textu 1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sk-SK"/>
              <a:t>Miesto</a:t>
            </a:r>
          </a:p>
          <a:p>
            <a:pPr rtl="0"/>
            <a:r>
              <a:rPr lang="sk-SK"/>
              <a:t>Adresa</a:t>
            </a:r>
          </a:p>
          <a:p>
            <a:pPr rtl="0"/>
            <a:r>
              <a:rPr lang="sk-SK"/>
              <a:t>PSČ Mesto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sk-SK"/>
              <a:t>Potvrdenie účasti [Meno]</a:t>
            </a:r>
          </a:p>
          <a:p>
            <a:pPr rtl="0"/>
            <a:r>
              <a:rPr lang="sk-SK"/>
              <a:t>00.00.0000</a:t>
            </a:r>
          </a:p>
          <a:p>
            <a:pPr rtl="0"/>
            <a:r>
              <a:rPr lang="sk-SK"/>
              <a:t>meno@example.com</a:t>
            </a:r>
          </a:p>
        </p:txBody>
      </p:sp>
    </p:spTree>
    <p:extLst>
      <p:ext uri="{BB962C8B-B14F-4D97-AF65-F5344CB8AC3E}">
        <p14:creationId xmlns:p14="http://schemas.microsoft.com/office/powerpoint/2010/main" val="3078864472"/>
      </p:ext>
    </p:extLst>
  </p:cSld>
  <p:clrMapOvr>
    <a:masterClrMapping/>
  </p:clrMapOvr>
</p:sld>
</file>

<file path=ppt/theme/theme12.xml><?xml version="1.0" encoding="utf-8"?>
<a:theme xmlns:a="http://schemas.openxmlformats.org/drawingml/2006/main" name="Pozvánka Gold Rays">
  <a:themeElements>
    <a:clrScheme name="Office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ACD267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ustom 26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Motív balíka Office">
  <a:themeElements>
    <a:clrScheme name="Invitation Gold Rays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3B801"/>
      </a:accent1>
      <a:accent2>
        <a:srgbClr val="026CB6"/>
      </a:accent2>
      <a:accent3>
        <a:srgbClr val="A3D062"/>
      </a:accent3>
      <a:accent4>
        <a:srgbClr val="E24322"/>
      </a:accent4>
      <a:accent5>
        <a:srgbClr val="6C6B6E"/>
      </a:accent5>
      <a:accent6>
        <a:srgbClr val="70AD47"/>
      </a:accent6>
      <a:hlink>
        <a:srgbClr val="026CB6"/>
      </a:hlink>
      <a:folHlink>
        <a:srgbClr val="BFBFBF"/>
      </a:folHlink>
    </a:clrScheme>
    <a:fontScheme name="Car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ív balíka Office">
  <a:themeElements>
    <a:clrScheme name="Invitation Gold Rays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ACD267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r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22</ap:TotalTime>
  <ap:Words>104</ap:Words>
  <ap:PresentationFormat>Vlastná</ap:PresentationFormat>
  <ap:Paragraphs>26</ap:Paragraphs>
  <ap:Slides>1</ap:Slides>
  <ap:Notes>1</ap:Notes>
  <ap:HiddenSlides>0</ap:HiddenSlides>
  <ap:MMClips>0</ap:MMClips>
  <ap:ScaleCrop>false</ap:ScaleCrop>
  <ap:HeadingPairs>
    <vt:vector baseType="variant" size="6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ap:HeadingPairs>
  <ap:TitlesOfParts>
    <vt:vector baseType="lpstr" size="4">
      <vt:lpstr>Arial</vt:lpstr>
      <vt:lpstr>Tahoma</vt:lpstr>
      <vt:lpstr>Pozvánka Gold Rays</vt:lpstr>
      <vt:lpstr>Prezentácia programu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2014-05-12T18:50:59Z</dcterms:created>
  <dcterms:modified xsi:type="dcterms:W3CDTF">2021-08-31T05:58:37Z</dcterms:modified>
</cp:coreProperties>
</file>