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705" r:id="rId3"/>
    <p:sldMasterId id="2147483723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72" r:id="rId13"/>
    <p:sldId id="266" r:id="rId14"/>
    <p:sldId id="267" r:id="rId15"/>
    <p:sldId id="273" r:id="rId16"/>
    <p:sldId id="265" r:id="rId17"/>
    <p:sldId id="270" r:id="rId18"/>
    <p:sldId id="271" r:id="rId19"/>
    <p:sldId id="264" r:id="rId20"/>
    <p:sldId id="269" r:id="rId21"/>
    <p:sldId id="274" r:id="rId22"/>
    <p:sldId id="275" r:id="rId23"/>
    <p:sldId id="276" r:id="rId24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ná strana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Meno člena skupiny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Meno člena skupiny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Meno člena skupiny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Všeobecné zakončenie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865" autoAdjust="0"/>
  </p:normalViewPr>
  <p:slideViewPr>
    <p:cSldViewPr snapToGrid="0">
      <p:cViewPr varScale="1">
        <p:scale>
          <a:sx n="97" d="100"/>
          <a:sy n="97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80" d="100"/>
          <a:sy n="80" d="100"/>
        </p:scale>
        <p:origin x="315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10T06:11:34.320" v="153" actId="790"/>
      <pc:docMkLst>
        <pc:docMk/>
      </pc:docMkLst>
      <pc:sldChg chg="modSp mod modNotes">
        <pc:chgData name="Fake Test User" userId="SID-0" providerId="Test" clId="FakeClientId" dt="2021-09-10T06:10:26.209" v="115" actId="790"/>
        <pc:sldMkLst>
          <pc:docMk/>
          <pc:sldMk cId="3289291677" sldId="257"/>
        </pc:sldMkLst>
        <pc:spChg chg="mod">
          <ac:chgData name="Fake Test User" userId="SID-0" providerId="Test" clId="FakeClientId" dt="2021-09-10T06:00:52.517" v="1" actId="790"/>
          <ac:spMkLst>
            <pc:docMk/>
            <pc:sldMk cId="3289291677" sldId="257"/>
            <ac:spMk id="2" creationId="{00000000-0000-0000-0000-000000000000}"/>
          </ac:spMkLst>
        </pc:spChg>
        <pc:spChg chg="mod">
          <ac:chgData name="Fake Test User" userId="SID-0" providerId="Test" clId="FakeClientId" dt="2021-09-10T06:00:52.517" v="1" actId="790"/>
          <ac:spMkLst>
            <pc:docMk/>
            <pc:sldMk cId="3289291677" sldId="257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6:10:29.865" v="117" actId="790"/>
        <pc:sldMkLst>
          <pc:docMk/>
          <pc:sldMk cId="2772565043" sldId="258"/>
        </pc:sldMkLst>
        <pc:spChg chg="mod">
          <ac:chgData name="Fake Test User" userId="SID-0" providerId="Test" clId="FakeClientId" dt="2021-09-10T06:00:56.299" v="3" actId="790"/>
          <ac:spMkLst>
            <pc:docMk/>
            <pc:sldMk cId="2772565043" sldId="258"/>
            <ac:spMk id="2" creationId="{00000000-0000-0000-0000-000000000000}"/>
          </ac:spMkLst>
        </pc:spChg>
        <pc:spChg chg="mod">
          <ac:chgData name="Fake Test User" userId="SID-0" providerId="Test" clId="FakeClientId" dt="2021-09-10T06:00:56.299" v="3" actId="790"/>
          <ac:spMkLst>
            <pc:docMk/>
            <pc:sldMk cId="2772565043" sldId="258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6:10:33.412" v="119" actId="790"/>
        <pc:sldMkLst>
          <pc:docMk/>
          <pc:sldMk cId="3369225394" sldId="259"/>
        </pc:sldMkLst>
        <pc:spChg chg="mod">
          <ac:chgData name="Fake Test User" userId="SID-0" providerId="Test" clId="FakeClientId" dt="2021-09-10T06:00:59.705" v="5" actId="790"/>
          <ac:spMkLst>
            <pc:docMk/>
            <pc:sldMk cId="3369225394" sldId="259"/>
            <ac:spMk id="2" creationId="{00000000-0000-0000-0000-000000000000}"/>
          </ac:spMkLst>
        </pc:spChg>
        <pc:spChg chg="mod">
          <ac:chgData name="Fake Test User" userId="SID-0" providerId="Test" clId="FakeClientId" dt="2021-09-10T06:00:59.705" v="5" actId="790"/>
          <ac:spMkLst>
            <pc:docMk/>
            <pc:sldMk cId="3369225394" sldId="259"/>
            <ac:spMk id="3" creationId="{00000000-0000-0000-0000-000000000000}"/>
          </ac:spMkLst>
        </pc:spChg>
        <pc:spChg chg="mod">
          <ac:chgData name="Fake Test User" userId="SID-0" providerId="Test" clId="FakeClientId" dt="2021-09-10T06:00:59.705" v="5" actId="790"/>
          <ac:spMkLst>
            <pc:docMk/>
            <pc:sldMk cId="3369225394" sldId="259"/>
            <ac:spMk id="4" creationId="{00000000-0000-0000-0000-000000000000}"/>
          </ac:spMkLst>
        </pc:spChg>
        <pc:spChg chg="mod">
          <ac:chgData name="Fake Test User" userId="SID-0" providerId="Test" clId="FakeClientId" dt="2021-09-10T06:00:59.705" v="5" actId="790"/>
          <ac:spMkLst>
            <pc:docMk/>
            <pc:sldMk cId="3369225394" sldId="259"/>
            <ac:spMk id="8" creationId="{00000000-0000-0000-0000-000000000000}"/>
          </ac:spMkLst>
        </pc:spChg>
        <pc:spChg chg="mod">
          <ac:chgData name="Fake Test User" userId="SID-0" providerId="Test" clId="FakeClientId" dt="2021-09-10T06:00:59.705" v="5" actId="790"/>
          <ac:spMkLst>
            <pc:docMk/>
            <pc:sldMk cId="3369225394" sldId="259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21-09-10T06:10:36.944" v="121" actId="790"/>
        <pc:sldMkLst>
          <pc:docMk/>
          <pc:sldMk cId="1575721539" sldId="260"/>
        </pc:sldMkLst>
        <pc:spChg chg="mod">
          <ac:chgData name="Fake Test User" userId="SID-0" providerId="Test" clId="FakeClientId" dt="2021-09-10T06:01:03.377" v="7" actId="790"/>
          <ac:spMkLst>
            <pc:docMk/>
            <pc:sldMk cId="1575721539" sldId="260"/>
            <ac:spMk id="2" creationId="{00000000-0000-0000-0000-000000000000}"/>
          </ac:spMkLst>
        </pc:spChg>
        <pc:spChg chg="mod">
          <ac:chgData name="Fake Test User" userId="SID-0" providerId="Test" clId="FakeClientId" dt="2021-09-10T06:01:03.377" v="7" actId="790"/>
          <ac:spMkLst>
            <pc:docMk/>
            <pc:sldMk cId="1575721539" sldId="26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6:10:40.272" v="123" actId="790"/>
        <pc:sldMkLst>
          <pc:docMk/>
          <pc:sldMk cId="1003012626" sldId="261"/>
        </pc:sldMkLst>
        <pc:spChg chg="mod">
          <ac:chgData name="Fake Test User" userId="SID-0" providerId="Test" clId="FakeClientId" dt="2021-09-10T06:01:07.190" v="9" actId="790"/>
          <ac:spMkLst>
            <pc:docMk/>
            <pc:sldMk cId="1003012626" sldId="261"/>
            <ac:spMk id="2" creationId="{00000000-0000-0000-0000-000000000000}"/>
          </ac:spMkLst>
        </pc:spChg>
        <pc:spChg chg="mod">
          <ac:chgData name="Fake Test User" userId="SID-0" providerId="Test" clId="FakeClientId" dt="2021-09-10T06:01:07.190" v="9" actId="790"/>
          <ac:spMkLst>
            <pc:docMk/>
            <pc:sldMk cId="1003012626" sldId="261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6:10:43.506" v="125" actId="790"/>
        <pc:sldMkLst>
          <pc:docMk/>
          <pc:sldMk cId="3263914164" sldId="262"/>
        </pc:sldMkLst>
        <pc:spChg chg="mod">
          <ac:chgData name="Fake Test User" userId="SID-0" providerId="Test" clId="FakeClientId" dt="2021-09-10T06:01:11.112" v="11" actId="790"/>
          <ac:spMkLst>
            <pc:docMk/>
            <pc:sldMk cId="3263914164" sldId="262"/>
            <ac:spMk id="2" creationId="{00000000-0000-0000-0000-000000000000}"/>
          </ac:spMkLst>
        </pc:spChg>
        <pc:spChg chg="mod">
          <ac:chgData name="Fake Test User" userId="SID-0" providerId="Test" clId="FakeClientId" dt="2021-09-10T06:01:11.112" v="11" actId="790"/>
          <ac:spMkLst>
            <pc:docMk/>
            <pc:sldMk cId="3263914164" sldId="262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6:10:46.960" v="127" actId="790"/>
        <pc:sldMkLst>
          <pc:docMk/>
          <pc:sldMk cId="1396708006" sldId="263"/>
        </pc:sldMkLst>
        <pc:spChg chg="mod">
          <ac:chgData name="Fake Test User" userId="SID-0" providerId="Test" clId="FakeClientId" dt="2021-09-10T06:01:14.721" v="13" actId="790"/>
          <ac:spMkLst>
            <pc:docMk/>
            <pc:sldMk cId="1396708006" sldId="263"/>
            <ac:spMk id="2" creationId="{00000000-0000-0000-0000-000000000000}"/>
          </ac:spMkLst>
        </pc:spChg>
        <pc:spChg chg="mod">
          <ac:chgData name="Fake Test User" userId="SID-0" providerId="Test" clId="FakeClientId" dt="2021-09-10T06:01:14.721" v="13" actId="790"/>
          <ac:spMkLst>
            <pc:docMk/>
            <pc:sldMk cId="1396708006" sldId="263"/>
            <ac:spMk id="3" creationId="{00000000-0000-0000-0000-000000000000}"/>
          </ac:spMkLst>
        </pc:spChg>
        <pc:spChg chg="mod">
          <ac:chgData name="Fake Test User" userId="SID-0" providerId="Test" clId="FakeClientId" dt="2021-09-10T06:01:14.721" v="13" actId="790"/>
          <ac:spMkLst>
            <pc:docMk/>
            <pc:sldMk cId="1396708006" sldId="263"/>
            <ac:spMk id="4" creationId="{00000000-0000-0000-0000-000000000000}"/>
          </ac:spMkLst>
        </pc:spChg>
        <pc:spChg chg="mod">
          <ac:chgData name="Fake Test User" userId="SID-0" providerId="Test" clId="FakeClientId" dt="2021-09-10T06:01:14.721" v="13" actId="790"/>
          <ac:spMkLst>
            <pc:docMk/>
            <pc:sldMk cId="1396708006" sldId="263"/>
            <ac:spMk id="5" creationId="{00000000-0000-0000-0000-000000000000}"/>
          </ac:spMkLst>
        </pc:spChg>
        <pc:spChg chg="mod">
          <ac:chgData name="Fake Test User" userId="SID-0" providerId="Test" clId="FakeClientId" dt="2021-09-10T06:01:14.721" v="13" actId="790"/>
          <ac:spMkLst>
            <pc:docMk/>
            <pc:sldMk cId="1396708006" sldId="263"/>
            <ac:spMk id="6" creationId="{00000000-0000-0000-0000-000000000000}"/>
          </ac:spMkLst>
        </pc:spChg>
      </pc:sldChg>
      <pc:sldChg chg="mod modNotes">
        <pc:chgData name="Fake Test User" userId="SID-0" providerId="Test" clId="FakeClientId" dt="2021-09-10T06:11:19.117" v="145" actId="790"/>
        <pc:sldMkLst>
          <pc:docMk/>
          <pc:sldMk cId="1219691540" sldId="264"/>
        </pc:sldMkLst>
      </pc:sldChg>
      <pc:sldChg chg="modSp mod modNotes">
        <pc:chgData name="Fake Test User" userId="SID-0" providerId="Test" clId="FakeClientId" dt="2021-09-10T06:11:08.007" v="139" actId="790"/>
        <pc:sldMkLst>
          <pc:docMk/>
          <pc:sldMk cId="4080344515" sldId="265"/>
        </pc:sldMkLst>
        <pc:spChg chg="mod">
          <ac:chgData name="Fake Test User" userId="SID-0" providerId="Test" clId="FakeClientId" dt="2021-09-10T06:02:40.115" v="21" actId="790"/>
          <ac:spMkLst>
            <pc:docMk/>
            <pc:sldMk cId="4080344515" sldId="265"/>
            <ac:spMk id="2" creationId="{00000000-0000-0000-0000-000000000000}"/>
          </ac:spMkLst>
        </pc:spChg>
        <pc:graphicFrameChg chg="modGraphic">
          <ac:chgData name="Fake Test User" userId="SID-0" providerId="Test" clId="FakeClientId" dt="2021-09-10T06:02:46.083" v="23" actId="790"/>
          <ac:graphicFrameMkLst>
            <pc:docMk/>
            <pc:sldMk cId="4080344515" sldId="265"/>
            <ac:graphicFrameMk id="4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10T06:10:57.491" v="133" actId="790"/>
        <pc:sldMkLst>
          <pc:docMk/>
          <pc:sldMk cId="3710835971" sldId="266"/>
        </pc:sldMkLst>
        <pc:spChg chg="mod">
          <ac:chgData name="Fake Test User" userId="SID-0" providerId="Test" clId="FakeClientId" dt="2021-09-10T06:02:17.958" v="17" actId="790"/>
          <ac:spMkLst>
            <pc:docMk/>
            <pc:sldMk cId="3710835971" sldId="266"/>
            <ac:spMk id="2" creationId="{00000000-0000-0000-0000-000000000000}"/>
          </ac:spMkLst>
        </pc:spChg>
        <pc:spChg chg="mod">
          <ac:chgData name="Fake Test User" userId="SID-0" providerId="Test" clId="FakeClientId" dt="2021-09-10T06:02:17.958" v="17" actId="790"/>
          <ac:spMkLst>
            <pc:docMk/>
            <pc:sldMk cId="3710835971" sldId="26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6:11:00.913" v="135" actId="790"/>
        <pc:sldMkLst>
          <pc:docMk/>
          <pc:sldMk cId="2298825228" sldId="267"/>
        </pc:sldMkLst>
        <pc:spChg chg="mod">
          <ac:chgData name="Fake Test User" userId="SID-0" providerId="Test" clId="FakeClientId" dt="2021-09-10T06:02:23.020" v="19" actId="790"/>
          <ac:spMkLst>
            <pc:docMk/>
            <pc:sldMk cId="2298825228" sldId="267"/>
            <ac:spMk id="2" creationId="{00000000-0000-0000-0000-000000000000}"/>
          </ac:spMkLst>
        </pc:spChg>
        <pc:spChg chg="mod">
          <ac:chgData name="Fake Test User" userId="SID-0" providerId="Test" clId="FakeClientId" dt="2021-09-10T06:02:23.020" v="19" actId="790"/>
          <ac:spMkLst>
            <pc:docMk/>
            <pc:sldMk cId="2298825228" sldId="267"/>
            <ac:spMk id="6" creationId="{00000000-0000-0000-0000-000000000000}"/>
          </ac:spMkLst>
        </pc:spChg>
        <pc:spChg chg="mod">
          <ac:chgData name="Fake Test User" userId="SID-0" providerId="Test" clId="FakeClientId" dt="2021-09-10T06:02:23.020" v="19" actId="790"/>
          <ac:spMkLst>
            <pc:docMk/>
            <pc:sldMk cId="2298825228" sldId="267"/>
            <ac:spMk id="7" creationId="{00000000-0000-0000-0000-000000000000}"/>
          </ac:spMkLst>
        </pc:spChg>
        <pc:spChg chg="mod">
          <ac:chgData name="Fake Test User" userId="SID-0" providerId="Test" clId="FakeClientId" dt="2021-09-10T06:02:23.020" v="19" actId="790"/>
          <ac:spMkLst>
            <pc:docMk/>
            <pc:sldMk cId="2298825228" sldId="267"/>
            <ac:spMk id="8" creationId="{00000000-0000-0000-0000-000000000000}"/>
          </ac:spMkLst>
        </pc:spChg>
        <pc:spChg chg="mod">
          <ac:chgData name="Fake Test User" userId="SID-0" providerId="Test" clId="FakeClientId" dt="2021-09-10T06:02:23.020" v="19" actId="790"/>
          <ac:spMkLst>
            <pc:docMk/>
            <pc:sldMk cId="2298825228" sldId="267"/>
            <ac:spMk id="9" creationId="{00000000-0000-0000-0000-000000000000}"/>
          </ac:spMkLst>
        </pc:spChg>
      </pc:sldChg>
      <pc:sldChg chg="modNotes">
        <pc:chgData name="Fake Test User" userId="SID-0" providerId="Test" clId="FakeClientId" dt="2021-09-10T06:10:50.460" v="129" actId="790"/>
        <pc:sldMkLst>
          <pc:docMk/>
          <pc:sldMk cId="3195037894" sldId="268"/>
        </pc:sldMkLst>
      </pc:sldChg>
      <pc:sldChg chg="mod modNotes">
        <pc:chgData name="Fake Test User" userId="SID-0" providerId="Test" clId="FakeClientId" dt="2021-09-10T06:11:22.726" v="147" actId="790"/>
        <pc:sldMkLst>
          <pc:docMk/>
          <pc:sldMk cId="3804310909" sldId="269"/>
        </pc:sldMkLst>
      </pc:sldChg>
      <pc:sldChg chg="modSp mod modNotes">
        <pc:chgData name="Fake Test User" userId="SID-0" providerId="Test" clId="FakeClientId" dt="2021-09-10T06:11:11.679" v="141" actId="790"/>
        <pc:sldMkLst>
          <pc:docMk/>
          <pc:sldMk cId="2062253349" sldId="270"/>
        </pc:sldMkLst>
        <pc:spChg chg="mod">
          <ac:chgData name="Fake Test User" userId="SID-0" providerId="Test" clId="FakeClientId" dt="2021-09-10T06:02:59.959" v="25" actId="790"/>
          <ac:spMkLst>
            <pc:docMk/>
            <pc:sldMk cId="2062253349" sldId="270"/>
            <ac:spMk id="2" creationId="{00000000-0000-0000-0000-000000000000}"/>
          </ac:spMkLst>
        </pc:spChg>
        <pc:spChg chg="mod">
          <ac:chgData name="Fake Test User" userId="SID-0" providerId="Test" clId="FakeClientId" dt="2021-09-10T06:02:59.959" v="25" actId="790"/>
          <ac:spMkLst>
            <pc:docMk/>
            <pc:sldMk cId="2062253349" sldId="27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6:11:15.429" v="143" actId="790"/>
        <pc:sldMkLst>
          <pc:docMk/>
          <pc:sldMk cId="1672275006" sldId="271"/>
        </pc:sldMkLst>
        <pc:spChg chg="mod">
          <ac:chgData name="Fake Test User" userId="SID-0" providerId="Test" clId="FakeClientId" dt="2021-09-10T06:03:04.006" v="27" actId="790"/>
          <ac:spMkLst>
            <pc:docMk/>
            <pc:sldMk cId="1672275006" sldId="271"/>
            <ac:spMk id="2" creationId="{00000000-0000-0000-0000-000000000000}"/>
          </ac:spMkLst>
        </pc:spChg>
        <pc:spChg chg="mod">
          <ac:chgData name="Fake Test User" userId="SID-0" providerId="Test" clId="FakeClientId" dt="2021-09-10T06:03:04.006" v="27" actId="790"/>
          <ac:spMkLst>
            <pc:docMk/>
            <pc:sldMk cId="1672275006" sldId="271"/>
            <ac:spMk id="3" creationId="{00000000-0000-0000-0000-000000000000}"/>
          </ac:spMkLst>
        </pc:spChg>
        <pc:spChg chg="mod">
          <ac:chgData name="Fake Test User" userId="SID-0" providerId="Test" clId="FakeClientId" dt="2021-09-10T06:03:04.006" v="27" actId="790"/>
          <ac:spMkLst>
            <pc:docMk/>
            <pc:sldMk cId="1672275006" sldId="271"/>
            <ac:spMk id="4" creationId="{00000000-0000-0000-0000-000000000000}"/>
          </ac:spMkLst>
        </pc:spChg>
        <pc:spChg chg="mod">
          <ac:chgData name="Fake Test User" userId="SID-0" providerId="Test" clId="FakeClientId" dt="2021-09-10T06:03:04.006" v="27" actId="790"/>
          <ac:spMkLst>
            <pc:docMk/>
            <pc:sldMk cId="1672275006" sldId="271"/>
            <ac:spMk id="5" creationId="{00000000-0000-0000-0000-000000000000}"/>
          </ac:spMkLst>
        </pc:spChg>
        <pc:spChg chg="mod">
          <ac:chgData name="Fake Test User" userId="SID-0" providerId="Test" clId="FakeClientId" dt="2021-09-10T06:03:04.006" v="27" actId="790"/>
          <ac:spMkLst>
            <pc:docMk/>
            <pc:sldMk cId="1672275006" sldId="271"/>
            <ac:spMk id="6" creationId="{00000000-0000-0000-0000-000000000000}"/>
          </ac:spMkLst>
        </pc:spChg>
      </pc:sldChg>
      <pc:sldChg chg="mod modNotes">
        <pc:chgData name="Fake Test User" userId="SID-0" providerId="Test" clId="FakeClientId" dt="2021-09-10T06:10:54.085" v="131" actId="790"/>
        <pc:sldMkLst>
          <pc:docMk/>
          <pc:sldMk cId="370758679" sldId="272"/>
        </pc:sldMkLst>
      </pc:sldChg>
      <pc:sldChg chg="modNotes">
        <pc:chgData name="Fake Test User" userId="SID-0" providerId="Test" clId="FakeClientId" dt="2021-09-10T06:11:04.444" v="137" actId="790"/>
        <pc:sldMkLst>
          <pc:docMk/>
          <pc:sldMk cId="2229419462" sldId="273"/>
        </pc:sldMkLst>
      </pc:sldChg>
      <pc:sldChg chg="modSp mod modNotes">
        <pc:chgData name="Fake Test User" userId="SID-0" providerId="Test" clId="FakeClientId" dt="2021-09-10T06:11:26.523" v="149" actId="790"/>
        <pc:sldMkLst>
          <pc:docMk/>
          <pc:sldMk cId="3589653851" sldId="274"/>
        </pc:sldMkLst>
        <pc:spChg chg="mod">
          <ac:chgData name="Fake Test User" userId="SID-0" providerId="Test" clId="FakeClientId" dt="2021-09-10T06:04:03.211" v="33" actId="790"/>
          <ac:spMkLst>
            <pc:docMk/>
            <pc:sldMk cId="3589653851" sldId="274"/>
            <ac:spMk id="2" creationId="{00000000-0000-0000-0000-000000000000}"/>
          </ac:spMkLst>
        </pc:spChg>
        <pc:spChg chg="mod">
          <ac:chgData name="Fake Test User" userId="SID-0" providerId="Test" clId="FakeClientId" dt="2021-09-10T06:04:03.211" v="33" actId="790"/>
          <ac:spMkLst>
            <pc:docMk/>
            <pc:sldMk cId="3589653851" sldId="274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6:11:30.305" v="151" actId="790"/>
        <pc:sldMkLst>
          <pc:docMk/>
          <pc:sldMk cId="165521436" sldId="275"/>
        </pc:sldMkLst>
        <pc:spChg chg="mod">
          <ac:chgData name="Fake Test User" userId="SID-0" providerId="Test" clId="FakeClientId" dt="2021-09-10T06:04:07.461" v="35" actId="790"/>
          <ac:spMkLst>
            <pc:docMk/>
            <pc:sldMk cId="165521436" sldId="275"/>
            <ac:spMk id="2" creationId="{00000000-0000-0000-0000-000000000000}"/>
          </ac:spMkLst>
        </pc:spChg>
        <pc:spChg chg="mod">
          <ac:chgData name="Fake Test User" userId="SID-0" providerId="Test" clId="FakeClientId" dt="2021-09-10T06:04:07.461" v="35" actId="790"/>
          <ac:spMkLst>
            <pc:docMk/>
            <pc:sldMk cId="165521436" sldId="275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6:11:34.320" v="153" actId="790"/>
        <pc:sldMkLst>
          <pc:docMk/>
          <pc:sldMk cId="303205020" sldId="276"/>
        </pc:sldMkLst>
        <pc:spChg chg="mod">
          <ac:chgData name="Fake Test User" userId="SID-0" providerId="Test" clId="FakeClientId" dt="2021-09-10T06:04:11.164" v="37" actId="790"/>
          <ac:spMkLst>
            <pc:docMk/>
            <pc:sldMk cId="303205020" sldId="276"/>
            <ac:spMk id="2" creationId="{00000000-0000-0000-0000-000000000000}"/>
          </ac:spMkLst>
        </pc:spChg>
        <pc:spChg chg="mod">
          <ac:chgData name="Fake Test User" userId="SID-0" providerId="Test" clId="FakeClientId" dt="2021-09-10T06:04:11.164" v="37" actId="790"/>
          <ac:spMkLst>
            <pc:docMk/>
            <pc:sldMk cId="303205020" sldId="27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9-10T06:06:21.793" v="5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9-10T06:05:31.870" v="38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9-10T06:05:31.870" v="38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9-10T06:05:31.870" v="38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9-10T06:05:31.870" v="38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9-10T06:05:31.870" v="38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0T06:05:34.839" v="3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9-10T06:05:34.839" v="3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5:34.839" v="3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5:34.839" v="3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5:34.839" v="3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5:34.839" v="3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5:38.370" v="40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9-10T06:05:38.370" v="40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5:38.370" v="40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5:38.370" v="40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5:38.370" v="40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5:38.370" v="40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5:41.636" v="41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9-10T06:05:41.636" v="41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5:41.636" v="41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5:41.636" v="41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5:41.636" v="41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5:41.636" v="41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5:44.370" v="42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9-10T06:05:44.370" v="4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5:44.370" v="42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5:44.370" v="42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5:44.370" v="4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5:44.370" v="4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5:44.370" v="4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5:47.167" v="43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9-10T06:05:47.167" v="43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5:47.167" v="43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5:47.167" v="43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5:47.167" v="43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5:47.167" v="43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5:47.167" v="43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5:47.167" v="43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6:05:47.167" v="43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5:49.636" v="4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9-10T06:05:49.636" v="44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5:49.636" v="44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5:49.636" v="44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5:49.636" v="4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5:52.370" v="45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9-10T06:05:52.370" v="45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5:52.370" v="45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5:52.370" v="45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5:55.136" v="46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9-10T06:05:55.136" v="46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5:55.136" v="46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5:55.136" v="46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5:55.136" v="46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5:55.136" v="46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5:55.136" v="46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5:57.824" v="47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9-10T06:05:57.824" v="47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5:57.824" v="47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5:57.824" v="47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5:57.824" v="47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5:57.824" v="47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5:57.824" v="47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18.856" v="5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9-10T06:06:18.856" v="5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18.856" v="5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18.856" v="5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18.856" v="5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18.856" v="5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21.793" v="5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9-10T06:06:21.793" v="5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21.793" v="5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21.793" v="5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21.793" v="5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21.793" v="5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00.527" v="48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9-10T06:06:00.527" v="48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00.527" v="48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00.527" v="48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00.527" v="48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00.527" v="48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00.527" v="48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03.355" v="49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9-10T06:06:03.355" v="49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03.355" v="49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03.355" v="49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03.355" v="49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03.355" v="49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08.949" v="51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9-10T06:06:08.949" v="51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08.949" v="51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08.949" v="51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08.949" v="51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08.949" v="51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06.136" v="50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9-10T06:06:06.136" v="50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06.136" v="50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06.136" v="50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06.136" v="50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06.136" v="50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6:06.136" v="50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6:06:06.136" v="50" actId="790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9-10T06:06:06.136" v="50" actId="790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11.746" v="52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6:06:11.746" v="52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14.605" v="53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10T06:06:14.605" v="53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10T06:07:13.654" v="73" actId="790"/>
        <pc:sldMasterMkLst>
          <pc:docMk/>
          <pc:sldMasterMk cId="137628676" sldId="2147483669"/>
        </pc:sldMasterMkLst>
        <pc:spChg chg="mod">
          <ac:chgData name="Fake Test User" userId="SID-0" providerId="Test" clId="FakeClientId" dt="2021-09-10T06:06:24.793" v="56" actId="790"/>
          <ac:spMkLst>
            <pc:docMk/>
            <pc:sldMasterMk cId="137628676" sldId="2147483669"/>
            <ac:spMk id="2" creationId="{00000000-0000-0000-0000-000000000000}"/>
          </ac:spMkLst>
        </pc:spChg>
        <pc:spChg chg="mod">
          <ac:chgData name="Fake Test User" userId="SID-0" providerId="Test" clId="FakeClientId" dt="2021-09-10T06:06:24.793" v="56" actId="790"/>
          <ac:spMkLst>
            <pc:docMk/>
            <pc:sldMasterMk cId="137628676" sldId="2147483669"/>
            <ac:spMk id="3" creationId="{00000000-0000-0000-0000-000000000000}"/>
          </ac:spMkLst>
        </pc:spChg>
        <pc:spChg chg="mod">
          <ac:chgData name="Fake Test User" userId="SID-0" providerId="Test" clId="FakeClientId" dt="2021-09-10T06:06:24.793" v="56" actId="790"/>
          <ac:spMkLst>
            <pc:docMk/>
            <pc:sldMasterMk cId="137628676" sldId="2147483669"/>
            <ac:spMk id="4" creationId="{00000000-0000-0000-0000-000000000000}"/>
          </ac:spMkLst>
        </pc:spChg>
        <pc:spChg chg="mod">
          <ac:chgData name="Fake Test User" userId="SID-0" providerId="Test" clId="FakeClientId" dt="2021-09-10T06:06:24.793" v="56" actId="790"/>
          <ac:spMkLst>
            <pc:docMk/>
            <pc:sldMasterMk cId="137628676" sldId="2147483669"/>
            <ac:spMk id="5" creationId="{00000000-0000-0000-0000-000000000000}"/>
          </ac:spMkLst>
        </pc:spChg>
        <pc:spChg chg="mod">
          <ac:chgData name="Fake Test User" userId="SID-0" providerId="Test" clId="FakeClientId" dt="2021-09-10T06:06:24.793" v="56" actId="790"/>
          <ac:spMkLst>
            <pc:docMk/>
            <pc:sldMasterMk cId="137628676" sldId="2147483669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0T06:06:27.512" v="57" actId="790"/>
          <pc:sldLayoutMkLst>
            <pc:docMk/>
            <pc:sldMasterMk cId="137628676" sldId="2147483669"/>
            <pc:sldLayoutMk cId="3337840982" sldId="2147483670"/>
          </pc:sldLayoutMkLst>
          <pc:spChg chg="mod">
            <ac:chgData name="Fake Test User" userId="SID-0" providerId="Test" clId="FakeClientId" dt="2021-09-10T06:06:27.512" v="57" actId="790"/>
            <ac:spMkLst>
              <pc:docMk/>
              <pc:sldMasterMk cId="137628676" sldId="2147483669"/>
              <pc:sldLayoutMk cId="3337840982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27.512" v="57" actId="790"/>
            <ac:spMkLst>
              <pc:docMk/>
              <pc:sldMasterMk cId="137628676" sldId="2147483669"/>
              <pc:sldLayoutMk cId="3337840982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27.512" v="57" actId="790"/>
            <ac:spMkLst>
              <pc:docMk/>
              <pc:sldMasterMk cId="137628676" sldId="2147483669"/>
              <pc:sldLayoutMk cId="3337840982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27.512" v="57" actId="790"/>
            <ac:spMkLst>
              <pc:docMk/>
              <pc:sldMasterMk cId="137628676" sldId="2147483669"/>
              <pc:sldLayoutMk cId="3337840982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27.512" v="57" actId="790"/>
            <ac:spMkLst>
              <pc:docMk/>
              <pc:sldMasterMk cId="137628676" sldId="2147483669"/>
              <pc:sldLayoutMk cId="3337840982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30.371" v="58" actId="790"/>
          <pc:sldLayoutMkLst>
            <pc:docMk/>
            <pc:sldMasterMk cId="137628676" sldId="2147483669"/>
            <pc:sldLayoutMk cId="2147399127" sldId="2147483671"/>
          </pc:sldLayoutMkLst>
          <pc:spChg chg="mod">
            <ac:chgData name="Fake Test User" userId="SID-0" providerId="Test" clId="FakeClientId" dt="2021-09-10T06:06:30.371" v="58" actId="790"/>
            <ac:spMkLst>
              <pc:docMk/>
              <pc:sldMasterMk cId="137628676" sldId="2147483669"/>
              <pc:sldLayoutMk cId="2147399127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30.371" v="58" actId="790"/>
            <ac:spMkLst>
              <pc:docMk/>
              <pc:sldMasterMk cId="137628676" sldId="2147483669"/>
              <pc:sldLayoutMk cId="2147399127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30.371" v="58" actId="790"/>
            <ac:spMkLst>
              <pc:docMk/>
              <pc:sldMasterMk cId="137628676" sldId="2147483669"/>
              <pc:sldLayoutMk cId="2147399127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30.371" v="58" actId="790"/>
            <ac:spMkLst>
              <pc:docMk/>
              <pc:sldMasterMk cId="137628676" sldId="2147483669"/>
              <pc:sldLayoutMk cId="2147399127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30.371" v="58" actId="790"/>
            <ac:spMkLst>
              <pc:docMk/>
              <pc:sldMasterMk cId="137628676" sldId="2147483669"/>
              <pc:sldLayoutMk cId="2147399127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33.262" v="59" actId="790"/>
          <pc:sldLayoutMkLst>
            <pc:docMk/>
            <pc:sldMasterMk cId="137628676" sldId="2147483669"/>
            <pc:sldLayoutMk cId="3553910038" sldId="2147483672"/>
          </pc:sldLayoutMkLst>
          <pc:spChg chg="mod">
            <ac:chgData name="Fake Test User" userId="SID-0" providerId="Test" clId="FakeClientId" dt="2021-09-10T06:06:33.262" v="59" actId="790"/>
            <ac:spMkLst>
              <pc:docMk/>
              <pc:sldMasterMk cId="137628676" sldId="2147483669"/>
              <pc:sldLayoutMk cId="3553910038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33.262" v="59" actId="790"/>
            <ac:spMkLst>
              <pc:docMk/>
              <pc:sldMasterMk cId="137628676" sldId="2147483669"/>
              <pc:sldLayoutMk cId="3553910038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33.262" v="59" actId="790"/>
            <ac:spMkLst>
              <pc:docMk/>
              <pc:sldMasterMk cId="137628676" sldId="2147483669"/>
              <pc:sldLayoutMk cId="3553910038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33.262" v="59" actId="790"/>
            <ac:spMkLst>
              <pc:docMk/>
              <pc:sldMasterMk cId="137628676" sldId="2147483669"/>
              <pc:sldLayoutMk cId="3553910038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33.262" v="59" actId="790"/>
            <ac:spMkLst>
              <pc:docMk/>
              <pc:sldMasterMk cId="137628676" sldId="2147483669"/>
              <pc:sldLayoutMk cId="3553910038" sldId="214748367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36.137" v="60" actId="790"/>
          <pc:sldLayoutMkLst>
            <pc:docMk/>
            <pc:sldMasterMk cId="137628676" sldId="2147483669"/>
            <pc:sldLayoutMk cId="355227764" sldId="2147483673"/>
          </pc:sldLayoutMkLst>
          <pc:spChg chg="mod">
            <ac:chgData name="Fake Test User" userId="SID-0" providerId="Test" clId="FakeClientId" dt="2021-09-10T06:06:36.137" v="60" actId="790"/>
            <ac:spMkLst>
              <pc:docMk/>
              <pc:sldMasterMk cId="137628676" sldId="2147483669"/>
              <pc:sldLayoutMk cId="355227764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36.137" v="60" actId="790"/>
            <ac:spMkLst>
              <pc:docMk/>
              <pc:sldMasterMk cId="137628676" sldId="2147483669"/>
              <pc:sldLayoutMk cId="355227764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36.137" v="60" actId="790"/>
            <ac:spMkLst>
              <pc:docMk/>
              <pc:sldMasterMk cId="137628676" sldId="2147483669"/>
              <pc:sldLayoutMk cId="355227764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36.137" v="60" actId="790"/>
            <ac:spMkLst>
              <pc:docMk/>
              <pc:sldMasterMk cId="137628676" sldId="2147483669"/>
              <pc:sldLayoutMk cId="355227764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36.137" v="60" actId="790"/>
            <ac:spMkLst>
              <pc:docMk/>
              <pc:sldMasterMk cId="137628676" sldId="2147483669"/>
              <pc:sldLayoutMk cId="355227764" sldId="214748367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36.137" v="60" actId="790"/>
            <ac:spMkLst>
              <pc:docMk/>
              <pc:sldMasterMk cId="137628676" sldId="2147483669"/>
              <pc:sldLayoutMk cId="355227764" sldId="214748367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39.294" v="61" actId="790"/>
          <pc:sldLayoutMkLst>
            <pc:docMk/>
            <pc:sldMasterMk cId="137628676" sldId="2147483669"/>
            <pc:sldLayoutMk cId="1572232866" sldId="2147483674"/>
          </pc:sldLayoutMkLst>
          <pc:spChg chg="mod">
            <ac:chgData name="Fake Test User" userId="SID-0" providerId="Test" clId="FakeClientId" dt="2021-09-10T06:06:39.294" v="61" actId="790"/>
            <ac:spMkLst>
              <pc:docMk/>
              <pc:sldMasterMk cId="137628676" sldId="2147483669"/>
              <pc:sldLayoutMk cId="1572232866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39.294" v="61" actId="790"/>
            <ac:spMkLst>
              <pc:docMk/>
              <pc:sldMasterMk cId="137628676" sldId="2147483669"/>
              <pc:sldLayoutMk cId="1572232866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39.294" v="61" actId="790"/>
            <ac:spMkLst>
              <pc:docMk/>
              <pc:sldMasterMk cId="137628676" sldId="2147483669"/>
              <pc:sldLayoutMk cId="1572232866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39.294" v="61" actId="790"/>
            <ac:spMkLst>
              <pc:docMk/>
              <pc:sldMasterMk cId="137628676" sldId="2147483669"/>
              <pc:sldLayoutMk cId="1572232866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39.294" v="61" actId="790"/>
            <ac:spMkLst>
              <pc:docMk/>
              <pc:sldMasterMk cId="137628676" sldId="2147483669"/>
              <pc:sldLayoutMk cId="1572232866" sldId="2147483674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39.294" v="61" actId="790"/>
            <ac:spMkLst>
              <pc:docMk/>
              <pc:sldMasterMk cId="137628676" sldId="2147483669"/>
              <pc:sldLayoutMk cId="1572232866" sldId="2147483674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6:39.294" v="61" actId="790"/>
            <ac:spMkLst>
              <pc:docMk/>
              <pc:sldMasterMk cId="137628676" sldId="2147483669"/>
              <pc:sldLayoutMk cId="1572232866" sldId="2147483674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6:06:39.294" v="61" actId="790"/>
            <ac:spMkLst>
              <pc:docMk/>
              <pc:sldMasterMk cId="137628676" sldId="2147483669"/>
              <pc:sldLayoutMk cId="1572232866" sldId="214748367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42.278" v="62" actId="790"/>
          <pc:sldLayoutMkLst>
            <pc:docMk/>
            <pc:sldMasterMk cId="137628676" sldId="2147483669"/>
            <pc:sldLayoutMk cId="2461956066" sldId="2147483675"/>
          </pc:sldLayoutMkLst>
          <pc:spChg chg="mod">
            <ac:chgData name="Fake Test User" userId="SID-0" providerId="Test" clId="FakeClientId" dt="2021-09-10T06:06:42.278" v="62" actId="790"/>
            <ac:spMkLst>
              <pc:docMk/>
              <pc:sldMasterMk cId="137628676" sldId="2147483669"/>
              <pc:sldLayoutMk cId="2461956066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42.278" v="62" actId="790"/>
            <ac:spMkLst>
              <pc:docMk/>
              <pc:sldMasterMk cId="137628676" sldId="2147483669"/>
              <pc:sldLayoutMk cId="2461956066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42.278" v="62" actId="790"/>
            <ac:spMkLst>
              <pc:docMk/>
              <pc:sldMasterMk cId="137628676" sldId="2147483669"/>
              <pc:sldLayoutMk cId="2461956066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42.278" v="62" actId="790"/>
            <ac:spMkLst>
              <pc:docMk/>
              <pc:sldMasterMk cId="137628676" sldId="2147483669"/>
              <pc:sldLayoutMk cId="2461956066" sldId="214748367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45.575" v="63" actId="790"/>
          <pc:sldLayoutMkLst>
            <pc:docMk/>
            <pc:sldMasterMk cId="137628676" sldId="2147483669"/>
            <pc:sldLayoutMk cId="1054314730" sldId="2147483676"/>
          </pc:sldLayoutMkLst>
          <pc:spChg chg="mod">
            <ac:chgData name="Fake Test User" userId="SID-0" providerId="Test" clId="FakeClientId" dt="2021-09-10T06:06:45.575" v="63" actId="790"/>
            <ac:spMkLst>
              <pc:docMk/>
              <pc:sldMasterMk cId="137628676" sldId="2147483669"/>
              <pc:sldLayoutMk cId="105431473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45.575" v="63" actId="790"/>
            <ac:spMkLst>
              <pc:docMk/>
              <pc:sldMasterMk cId="137628676" sldId="2147483669"/>
              <pc:sldLayoutMk cId="105431473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45.575" v="63" actId="790"/>
            <ac:spMkLst>
              <pc:docMk/>
              <pc:sldMasterMk cId="137628676" sldId="2147483669"/>
              <pc:sldLayoutMk cId="1054314730" sldId="214748367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48.435" v="64" actId="790"/>
          <pc:sldLayoutMkLst>
            <pc:docMk/>
            <pc:sldMasterMk cId="137628676" sldId="2147483669"/>
            <pc:sldLayoutMk cId="1141840566" sldId="2147483677"/>
          </pc:sldLayoutMkLst>
          <pc:spChg chg="mod">
            <ac:chgData name="Fake Test User" userId="SID-0" providerId="Test" clId="FakeClientId" dt="2021-09-10T06:06:48.435" v="64" actId="790"/>
            <ac:spMkLst>
              <pc:docMk/>
              <pc:sldMasterMk cId="137628676" sldId="2147483669"/>
              <pc:sldLayoutMk cId="1141840566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48.435" v="64" actId="790"/>
            <ac:spMkLst>
              <pc:docMk/>
              <pc:sldMasterMk cId="137628676" sldId="2147483669"/>
              <pc:sldLayoutMk cId="1141840566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48.435" v="64" actId="790"/>
            <ac:spMkLst>
              <pc:docMk/>
              <pc:sldMasterMk cId="137628676" sldId="2147483669"/>
              <pc:sldLayoutMk cId="1141840566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48.435" v="64" actId="790"/>
            <ac:spMkLst>
              <pc:docMk/>
              <pc:sldMasterMk cId="137628676" sldId="2147483669"/>
              <pc:sldLayoutMk cId="1141840566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48.435" v="64" actId="790"/>
            <ac:spMkLst>
              <pc:docMk/>
              <pc:sldMasterMk cId="137628676" sldId="2147483669"/>
              <pc:sldLayoutMk cId="1141840566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48.435" v="64" actId="790"/>
            <ac:spMkLst>
              <pc:docMk/>
              <pc:sldMasterMk cId="137628676" sldId="2147483669"/>
              <pc:sldLayoutMk cId="1141840566" sldId="21474836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51.169" v="65" actId="790"/>
          <pc:sldLayoutMkLst>
            <pc:docMk/>
            <pc:sldMasterMk cId="137628676" sldId="2147483669"/>
            <pc:sldLayoutMk cId="3295701611" sldId="2147483678"/>
          </pc:sldLayoutMkLst>
          <pc:spChg chg="mod">
            <ac:chgData name="Fake Test User" userId="SID-0" providerId="Test" clId="FakeClientId" dt="2021-09-10T06:06:51.169" v="65" actId="790"/>
            <ac:spMkLst>
              <pc:docMk/>
              <pc:sldMasterMk cId="137628676" sldId="2147483669"/>
              <pc:sldLayoutMk cId="3295701611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51.169" v="65" actId="790"/>
            <ac:spMkLst>
              <pc:docMk/>
              <pc:sldMasterMk cId="137628676" sldId="2147483669"/>
              <pc:sldLayoutMk cId="3295701611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51.169" v="65" actId="790"/>
            <ac:spMkLst>
              <pc:docMk/>
              <pc:sldMasterMk cId="137628676" sldId="2147483669"/>
              <pc:sldLayoutMk cId="3295701611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51.169" v="65" actId="790"/>
            <ac:spMkLst>
              <pc:docMk/>
              <pc:sldMasterMk cId="137628676" sldId="2147483669"/>
              <pc:sldLayoutMk cId="3295701611" sldId="214748367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51.169" v="65" actId="790"/>
            <ac:spMkLst>
              <pc:docMk/>
              <pc:sldMasterMk cId="137628676" sldId="2147483669"/>
              <pc:sldLayoutMk cId="3295701611" sldId="2147483678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51.169" v="65" actId="790"/>
            <ac:spMkLst>
              <pc:docMk/>
              <pc:sldMasterMk cId="137628676" sldId="2147483669"/>
              <pc:sldLayoutMk cId="3295701611" sldId="214748367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54.075" v="66" actId="790"/>
          <pc:sldLayoutMkLst>
            <pc:docMk/>
            <pc:sldMasterMk cId="137628676" sldId="2147483669"/>
            <pc:sldLayoutMk cId="4064239406" sldId="2147483679"/>
          </pc:sldLayoutMkLst>
          <pc:spChg chg="mod">
            <ac:chgData name="Fake Test User" userId="SID-0" providerId="Test" clId="FakeClientId" dt="2021-09-10T06:06:54.075" v="66" actId="790"/>
            <ac:spMkLst>
              <pc:docMk/>
              <pc:sldMasterMk cId="137628676" sldId="2147483669"/>
              <pc:sldLayoutMk cId="4064239406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54.075" v="66" actId="790"/>
            <ac:spMkLst>
              <pc:docMk/>
              <pc:sldMasterMk cId="137628676" sldId="2147483669"/>
              <pc:sldLayoutMk cId="4064239406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6:54.075" v="66" actId="790"/>
            <ac:spMkLst>
              <pc:docMk/>
              <pc:sldMasterMk cId="137628676" sldId="2147483669"/>
              <pc:sldLayoutMk cId="4064239406" sldId="214748367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54.075" v="66" actId="790"/>
            <ac:spMkLst>
              <pc:docMk/>
              <pc:sldMasterMk cId="137628676" sldId="2147483669"/>
              <pc:sldLayoutMk cId="4064239406" sldId="214748367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54.075" v="66" actId="790"/>
            <ac:spMkLst>
              <pc:docMk/>
              <pc:sldMasterMk cId="137628676" sldId="2147483669"/>
              <pc:sldLayoutMk cId="4064239406" sldId="2147483679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54.075" v="66" actId="790"/>
            <ac:spMkLst>
              <pc:docMk/>
              <pc:sldMasterMk cId="137628676" sldId="2147483669"/>
              <pc:sldLayoutMk cId="4064239406" sldId="214748367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56.888" v="67" actId="790"/>
          <pc:sldLayoutMkLst>
            <pc:docMk/>
            <pc:sldMasterMk cId="137628676" sldId="2147483669"/>
            <pc:sldLayoutMk cId="2538369498" sldId="2147483680"/>
          </pc:sldLayoutMkLst>
          <pc:spChg chg="mod">
            <ac:chgData name="Fake Test User" userId="SID-0" providerId="Test" clId="FakeClientId" dt="2021-09-10T06:06:56.888" v="67" actId="790"/>
            <ac:spMkLst>
              <pc:docMk/>
              <pc:sldMasterMk cId="137628676" sldId="2147483669"/>
              <pc:sldLayoutMk cId="2538369498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56.888" v="67" actId="790"/>
            <ac:spMkLst>
              <pc:docMk/>
              <pc:sldMasterMk cId="137628676" sldId="2147483669"/>
              <pc:sldLayoutMk cId="2538369498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56.888" v="67" actId="790"/>
            <ac:spMkLst>
              <pc:docMk/>
              <pc:sldMasterMk cId="137628676" sldId="2147483669"/>
              <pc:sldLayoutMk cId="2538369498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56.888" v="67" actId="790"/>
            <ac:spMkLst>
              <pc:docMk/>
              <pc:sldMasterMk cId="137628676" sldId="2147483669"/>
              <pc:sldLayoutMk cId="2538369498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56.888" v="67" actId="790"/>
            <ac:spMkLst>
              <pc:docMk/>
              <pc:sldMasterMk cId="137628676" sldId="2147483669"/>
              <pc:sldLayoutMk cId="2538369498" sldId="214748368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6:59.622" v="68" actId="790"/>
          <pc:sldLayoutMkLst>
            <pc:docMk/>
            <pc:sldMasterMk cId="137628676" sldId="2147483669"/>
            <pc:sldLayoutMk cId="3459956697" sldId="2147483681"/>
          </pc:sldLayoutMkLst>
          <pc:spChg chg="mod">
            <ac:chgData name="Fake Test User" userId="SID-0" providerId="Test" clId="FakeClientId" dt="2021-09-10T06:06:59.622" v="68" actId="790"/>
            <ac:spMkLst>
              <pc:docMk/>
              <pc:sldMasterMk cId="137628676" sldId="2147483669"/>
              <pc:sldLayoutMk cId="3459956697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6:59.622" v="68" actId="790"/>
            <ac:spMkLst>
              <pc:docMk/>
              <pc:sldMasterMk cId="137628676" sldId="2147483669"/>
              <pc:sldLayoutMk cId="3459956697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6:59.622" v="68" actId="790"/>
            <ac:spMkLst>
              <pc:docMk/>
              <pc:sldMasterMk cId="137628676" sldId="2147483669"/>
              <pc:sldLayoutMk cId="3459956697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6:59.622" v="68" actId="790"/>
            <ac:spMkLst>
              <pc:docMk/>
              <pc:sldMasterMk cId="137628676" sldId="2147483669"/>
              <pc:sldLayoutMk cId="3459956697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6:59.622" v="68" actId="790"/>
            <ac:spMkLst>
              <pc:docMk/>
              <pc:sldMasterMk cId="137628676" sldId="2147483669"/>
              <pc:sldLayoutMk cId="3459956697" sldId="2147483681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6:59.622" v="68" actId="790"/>
            <ac:spMkLst>
              <pc:docMk/>
              <pc:sldMasterMk cId="137628676" sldId="2147483669"/>
              <pc:sldLayoutMk cId="3459956697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6:06:59.622" v="68" actId="790"/>
            <ac:spMkLst>
              <pc:docMk/>
              <pc:sldMasterMk cId="137628676" sldId="2147483669"/>
              <pc:sldLayoutMk cId="3459956697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9-10T06:06:59.622" v="68" actId="790"/>
            <ac:spMkLst>
              <pc:docMk/>
              <pc:sldMasterMk cId="137628676" sldId="2147483669"/>
              <pc:sldLayoutMk cId="3459956697" sldId="214748368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02.466" v="69" actId="790"/>
          <pc:sldLayoutMkLst>
            <pc:docMk/>
            <pc:sldMasterMk cId="137628676" sldId="2147483669"/>
            <pc:sldLayoutMk cId="4287304024" sldId="2147483682"/>
          </pc:sldLayoutMkLst>
          <pc:spChg chg="mod">
            <ac:chgData name="Fake Test User" userId="SID-0" providerId="Test" clId="FakeClientId" dt="2021-09-10T06:07:02.466" v="69" actId="790"/>
            <ac:spMkLst>
              <pc:docMk/>
              <pc:sldMasterMk cId="137628676" sldId="2147483669"/>
              <pc:sldLayoutMk cId="4287304024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02.466" v="69" actId="790"/>
            <ac:spMkLst>
              <pc:docMk/>
              <pc:sldMasterMk cId="137628676" sldId="2147483669"/>
              <pc:sldLayoutMk cId="4287304024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02.466" v="69" actId="790"/>
            <ac:spMkLst>
              <pc:docMk/>
              <pc:sldMasterMk cId="137628676" sldId="2147483669"/>
              <pc:sldLayoutMk cId="4287304024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02.466" v="69" actId="790"/>
            <ac:spMkLst>
              <pc:docMk/>
              <pc:sldMasterMk cId="137628676" sldId="2147483669"/>
              <pc:sldLayoutMk cId="4287304024" sldId="2147483682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7:02.466" v="69" actId="790"/>
            <ac:spMkLst>
              <pc:docMk/>
              <pc:sldMasterMk cId="137628676" sldId="2147483669"/>
              <pc:sldLayoutMk cId="4287304024" sldId="214748368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05.279" v="70" actId="790"/>
          <pc:sldLayoutMkLst>
            <pc:docMk/>
            <pc:sldMasterMk cId="137628676" sldId="2147483669"/>
            <pc:sldLayoutMk cId="1623368703" sldId="2147483683"/>
          </pc:sldLayoutMkLst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9" creationId="{00000000-0000-0000-0000-000000000000}"/>
            </ac:spMkLst>
          </pc:spChg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10" creationId="{00000000-0000-0000-0000-000000000000}"/>
            </ac:spMkLst>
          </pc:spChg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11" creationId="{00000000-0000-0000-0000-000000000000}"/>
            </ac:spMkLst>
          </pc:spChg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6:07:05.279" v="70" actId="790"/>
            <ac:spMkLst>
              <pc:docMk/>
              <pc:sldMasterMk cId="137628676" sldId="2147483669"/>
              <pc:sldLayoutMk cId="1623368703" sldId="214748368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08.107" v="71" actId="790"/>
          <pc:sldLayoutMkLst>
            <pc:docMk/>
            <pc:sldMasterMk cId="137628676" sldId="2147483669"/>
            <pc:sldLayoutMk cId="296081241" sldId="2147483684"/>
          </pc:sldLayoutMkLst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19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20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21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22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23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24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25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26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27" creationId="{00000000-0000-0000-0000-000000000000}"/>
            </ac:spMkLst>
          </pc:spChg>
          <pc:spChg chg="mod">
            <ac:chgData name="Fake Test User" userId="SID-0" providerId="Test" clId="FakeClientId" dt="2021-09-10T06:07:08.107" v="71" actId="790"/>
            <ac:spMkLst>
              <pc:docMk/>
              <pc:sldMasterMk cId="137628676" sldId="2147483669"/>
              <pc:sldLayoutMk cId="296081241" sldId="2147483684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10.826" v="72" actId="790"/>
          <pc:sldLayoutMkLst>
            <pc:docMk/>
            <pc:sldMasterMk cId="137628676" sldId="2147483669"/>
            <pc:sldLayoutMk cId="709847897" sldId="2147483685"/>
          </pc:sldLayoutMkLst>
          <pc:spChg chg="mod">
            <ac:chgData name="Fake Test User" userId="SID-0" providerId="Test" clId="FakeClientId" dt="2021-09-10T06:07:10.826" v="72" actId="790"/>
            <ac:spMkLst>
              <pc:docMk/>
              <pc:sldMasterMk cId="137628676" sldId="2147483669"/>
              <pc:sldLayoutMk cId="709847897" sldId="214748368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10.826" v="72" actId="790"/>
            <ac:spMkLst>
              <pc:docMk/>
              <pc:sldMasterMk cId="137628676" sldId="2147483669"/>
              <pc:sldLayoutMk cId="709847897" sldId="214748368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10.826" v="72" actId="790"/>
            <ac:spMkLst>
              <pc:docMk/>
              <pc:sldMasterMk cId="137628676" sldId="2147483669"/>
              <pc:sldLayoutMk cId="709847897" sldId="214748368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10.826" v="72" actId="790"/>
            <ac:spMkLst>
              <pc:docMk/>
              <pc:sldMasterMk cId="137628676" sldId="2147483669"/>
              <pc:sldLayoutMk cId="709847897" sldId="214748368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10.826" v="72" actId="790"/>
            <ac:spMkLst>
              <pc:docMk/>
              <pc:sldMasterMk cId="137628676" sldId="2147483669"/>
              <pc:sldLayoutMk cId="709847897" sldId="214748368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13.654" v="73" actId="790"/>
          <pc:sldLayoutMkLst>
            <pc:docMk/>
            <pc:sldMasterMk cId="137628676" sldId="2147483669"/>
            <pc:sldLayoutMk cId="2779959160" sldId="2147483686"/>
          </pc:sldLayoutMkLst>
          <pc:spChg chg="mod">
            <ac:chgData name="Fake Test User" userId="SID-0" providerId="Test" clId="FakeClientId" dt="2021-09-10T06:07:13.654" v="73" actId="790"/>
            <ac:spMkLst>
              <pc:docMk/>
              <pc:sldMasterMk cId="137628676" sldId="2147483669"/>
              <pc:sldLayoutMk cId="2779959160" sldId="214748368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13.654" v="73" actId="790"/>
            <ac:spMkLst>
              <pc:docMk/>
              <pc:sldMasterMk cId="137628676" sldId="2147483669"/>
              <pc:sldLayoutMk cId="2779959160" sldId="214748368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13.654" v="73" actId="790"/>
            <ac:spMkLst>
              <pc:docMk/>
              <pc:sldMasterMk cId="137628676" sldId="2147483669"/>
              <pc:sldLayoutMk cId="2779959160" sldId="214748368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13.654" v="73" actId="790"/>
            <ac:spMkLst>
              <pc:docMk/>
              <pc:sldMasterMk cId="137628676" sldId="2147483669"/>
              <pc:sldLayoutMk cId="2779959160" sldId="214748368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13.654" v="73" actId="790"/>
            <ac:spMkLst>
              <pc:docMk/>
              <pc:sldMasterMk cId="137628676" sldId="2147483669"/>
              <pc:sldLayoutMk cId="2779959160" sldId="2147483686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10T06:08:06.986" v="91" actId="790"/>
        <pc:sldMasterMkLst>
          <pc:docMk/>
          <pc:sldMasterMk cId="3475826612" sldId="2147483705"/>
        </pc:sldMasterMkLst>
        <pc:spChg chg="mod">
          <ac:chgData name="Fake Test User" userId="SID-0" providerId="Test" clId="FakeClientId" dt="2021-09-10T06:07:16.763" v="74" actId="790"/>
          <ac:spMkLst>
            <pc:docMk/>
            <pc:sldMasterMk cId="3475826612" sldId="2147483705"/>
            <ac:spMk id="2" creationId="{00000000-0000-0000-0000-000000000000}"/>
          </ac:spMkLst>
        </pc:spChg>
        <pc:spChg chg="mod">
          <ac:chgData name="Fake Test User" userId="SID-0" providerId="Test" clId="FakeClientId" dt="2021-09-10T06:07:16.763" v="74" actId="790"/>
          <ac:spMkLst>
            <pc:docMk/>
            <pc:sldMasterMk cId="3475826612" sldId="2147483705"/>
            <ac:spMk id="3" creationId="{00000000-0000-0000-0000-000000000000}"/>
          </ac:spMkLst>
        </pc:spChg>
        <pc:spChg chg="mod">
          <ac:chgData name="Fake Test User" userId="SID-0" providerId="Test" clId="FakeClientId" dt="2021-09-10T06:07:16.763" v="74" actId="790"/>
          <ac:spMkLst>
            <pc:docMk/>
            <pc:sldMasterMk cId="3475826612" sldId="2147483705"/>
            <ac:spMk id="4" creationId="{00000000-0000-0000-0000-000000000000}"/>
          </ac:spMkLst>
        </pc:spChg>
        <pc:spChg chg="mod">
          <ac:chgData name="Fake Test User" userId="SID-0" providerId="Test" clId="FakeClientId" dt="2021-09-10T06:07:16.763" v="74" actId="790"/>
          <ac:spMkLst>
            <pc:docMk/>
            <pc:sldMasterMk cId="3475826612" sldId="2147483705"/>
            <ac:spMk id="5" creationId="{00000000-0000-0000-0000-000000000000}"/>
          </ac:spMkLst>
        </pc:spChg>
        <pc:spChg chg="mod">
          <ac:chgData name="Fake Test User" userId="SID-0" providerId="Test" clId="FakeClientId" dt="2021-09-10T06:07:16.763" v="74" actId="790"/>
          <ac:spMkLst>
            <pc:docMk/>
            <pc:sldMasterMk cId="3475826612" sldId="2147483705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0T06:07:19.623" v="75" actId="790"/>
          <pc:sldLayoutMkLst>
            <pc:docMk/>
            <pc:sldMasterMk cId="3475826612" sldId="2147483705"/>
            <pc:sldLayoutMk cId="4140685941" sldId="2147483706"/>
          </pc:sldLayoutMkLst>
          <pc:spChg chg="mod">
            <ac:chgData name="Fake Test User" userId="SID-0" providerId="Test" clId="FakeClientId" dt="2021-09-10T06:07:19.623" v="75" actId="790"/>
            <ac:spMkLst>
              <pc:docMk/>
              <pc:sldMasterMk cId="3475826612" sldId="2147483705"/>
              <pc:sldLayoutMk cId="4140685941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19.623" v="75" actId="790"/>
            <ac:spMkLst>
              <pc:docMk/>
              <pc:sldMasterMk cId="3475826612" sldId="2147483705"/>
              <pc:sldLayoutMk cId="4140685941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19.623" v="75" actId="790"/>
            <ac:spMkLst>
              <pc:docMk/>
              <pc:sldMasterMk cId="3475826612" sldId="2147483705"/>
              <pc:sldLayoutMk cId="4140685941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19.623" v="75" actId="790"/>
            <ac:spMkLst>
              <pc:docMk/>
              <pc:sldMasterMk cId="3475826612" sldId="2147483705"/>
              <pc:sldLayoutMk cId="4140685941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19.623" v="75" actId="790"/>
            <ac:spMkLst>
              <pc:docMk/>
              <pc:sldMasterMk cId="3475826612" sldId="2147483705"/>
              <pc:sldLayoutMk cId="4140685941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22.607" v="76" actId="790"/>
          <pc:sldLayoutMkLst>
            <pc:docMk/>
            <pc:sldMasterMk cId="3475826612" sldId="2147483705"/>
            <pc:sldLayoutMk cId="847468478" sldId="2147483707"/>
          </pc:sldLayoutMkLst>
          <pc:spChg chg="mod">
            <ac:chgData name="Fake Test User" userId="SID-0" providerId="Test" clId="FakeClientId" dt="2021-09-10T06:07:22.607" v="76" actId="790"/>
            <ac:spMkLst>
              <pc:docMk/>
              <pc:sldMasterMk cId="3475826612" sldId="2147483705"/>
              <pc:sldLayoutMk cId="847468478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22.607" v="76" actId="790"/>
            <ac:spMkLst>
              <pc:docMk/>
              <pc:sldMasterMk cId="3475826612" sldId="2147483705"/>
              <pc:sldLayoutMk cId="847468478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22.607" v="76" actId="790"/>
            <ac:spMkLst>
              <pc:docMk/>
              <pc:sldMasterMk cId="3475826612" sldId="2147483705"/>
              <pc:sldLayoutMk cId="847468478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22.607" v="76" actId="790"/>
            <ac:spMkLst>
              <pc:docMk/>
              <pc:sldMasterMk cId="3475826612" sldId="2147483705"/>
              <pc:sldLayoutMk cId="847468478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22.607" v="76" actId="790"/>
            <ac:spMkLst>
              <pc:docMk/>
              <pc:sldMasterMk cId="3475826612" sldId="2147483705"/>
              <pc:sldLayoutMk cId="847468478" sldId="214748370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25.342" v="77" actId="790"/>
          <pc:sldLayoutMkLst>
            <pc:docMk/>
            <pc:sldMasterMk cId="3475826612" sldId="2147483705"/>
            <pc:sldLayoutMk cId="2507432571" sldId="2147483708"/>
          </pc:sldLayoutMkLst>
          <pc:spChg chg="mod">
            <ac:chgData name="Fake Test User" userId="SID-0" providerId="Test" clId="FakeClientId" dt="2021-09-10T06:07:25.342" v="77" actId="790"/>
            <ac:spMkLst>
              <pc:docMk/>
              <pc:sldMasterMk cId="3475826612" sldId="2147483705"/>
              <pc:sldLayoutMk cId="2507432571" sldId="214748370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25.342" v="77" actId="790"/>
            <ac:spMkLst>
              <pc:docMk/>
              <pc:sldMasterMk cId="3475826612" sldId="2147483705"/>
              <pc:sldLayoutMk cId="2507432571" sldId="214748370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25.342" v="77" actId="790"/>
            <ac:spMkLst>
              <pc:docMk/>
              <pc:sldMasterMk cId="3475826612" sldId="2147483705"/>
              <pc:sldLayoutMk cId="2507432571" sldId="214748370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25.342" v="77" actId="790"/>
            <ac:spMkLst>
              <pc:docMk/>
              <pc:sldMasterMk cId="3475826612" sldId="2147483705"/>
              <pc:sldLayoutMk cId="2507432571" sldId="214748370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25.342" v="77" actId="790"/>
            <ac:spMkLst>
              <pc:docMk/>
              <pc:sldMasterMk cId="3475826612" sldId="2147483705"/>
              <pc:sldLayoutMk cId="2507432571" sldId="214748370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27.998" v="78" actId="790"/>
          <pc:sldLayoutMkLst>
            <pc:docMk/>
            <pc:sldMasterMk cId="3475826612" sldId="2147483705"/>
            <pc:sldLayoutMk cId="1310507564" sldId="2147483709"/>
          </pc:sldLayoutMkLst>
          <pc:spChg chg="mod">
            <ac:chgData name="Fake Test User" userId="SID-0" providerId="Test" clId="FakeClientId" dt="2021-09-10T06:07:27.998" v="78" actId="790"/>
            <ac:spMkLst>
              <pc:docMk/>
              <pc:sldMasterMk cId="3475826612" sldId="2147483705"/>
              <pc:sldLayoutMk cId="1310507564" sldId="214748370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27.998" v="78" actId="790"/>
            <ac:spMkLst>
              <pc:docMk/>
              <pc:sldMasterMk cId="3475826612" sldId="2147483705"/>
              <pc:sldLayoutMk cId="1310507564" sldId="214748370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27.998" v="78" actId="790"/>
            <ac:spMkLst>
              <pc:docMk/>
              <pc:sldMasterMk cId="3475826612" sldId="2147483705"/>
              <pc:sldLayoutMk cId="1310507564" sldId="214748370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27.998" v="78" actId="790"/>
            <ac:spMkLst>
              <pc:docMk/>
              <pc:sldMasterMk cId="3475826612" sldId="2147483705"/>
              <pc:sldLayoutMk cId="1310507564" sldId="214748370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27.998" v="78" actId="790"/>
            <ac:spMkLst>
              <pc:docMk/>
              <pc:sldMasterMk cId="3475826612" sldId="2147483705"/>
              <pc:sldLayoutMk cId="1310507564" sldId="2147483709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7:27.998" v="78" actId="790"/>
            <ac:spMkLst>
              <pc:docMk/>
              <pc:sldMasterMk cId="3475826612" sldId="2147483705"/>
              <pc:sldLayoutMk cId="1310507564" sldId="214748370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30.717" v="79" actId="790"/>
          <pc:sldLayoutMkLst>
            <pc:docMk/>
            <pc:sldMasterMk cId="3475826612" sldId="2147483705"/>
            <pc:sldLayoutMk cId="2209358353" sldId="2147483710"/>
          </pc:sldLayoutMkLst>
          <pc:spChg chg="mod">
            <ac:chgData name="Fake Test User" userId="SID-0" providerId="Test" clId="FakeClientId" dt="2021-09-10T06:07:30.717" v="79" actId="790"/>
            <ac:spMkLst>
              <pc:docMk/>
              <pc:sldMasterMk cId="3475826612" sldId="2147483705"/>
              <pc:sldLayoutMk cId="2209358353" sldId="214748371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30.717" v="79" actId="790"/>
            <ac:spMkLst>
              <pc:docMk/>
              <pc:sldMasterMk cId="3475826612" sldId="2147483705"/>
              <pc:sldLayoutMk cId="2209358353" sldId="214748371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30.717" v="79" actId="790"/>
            <ac:spMkLst>
              <pc:docMk/>
              <pc:sldMasterMk cId="3475826612" sldId="2147483705"/>
              <pc:sldLayoutMk cId="2209358353" sldId="214748371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30.717" v="79" actId="790"/>
            <ac:spMkLst>
              <pc:docMk/>
              <pc:sldMasterMk cId="3475826612" sldId="2147483705"/>
              <pc:sldLayoutMk cId="2209358353" sldId="214748371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30.717" v="79" actId="790"/>
            <ac:spMkLst>
              <pc:docMk/>
              <pc:sldMasterMk cId="3475826612" sldId="2147483705"/>
              <pc:sldLayoutMk cId="2209358353" sldId="2147483710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7:30.717" v="79" actId="790"/>
            <ac:spMkLst>
              <pc:docMk/>
              <pc:sldMasterMk cId="3475826612" sldId="2147483705"/>
              <pc:sldLayoutMk cId="2209358353" sldId="2147483710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7:30.717" v="79" actId="790"/>
            <ac:spMkLst>
              <pc:docMk/>
              <pc:sldMasterMk cId="3475826612" sldId="2147483705"/>
              <pc:sldLayoutMk cId="2209358353" sldId="2147483710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6:07:30.717" v="79" actId="790"/>
            <ac:spMkLst>
              <pc:docMk/>
              <pc:sldMasterMk cId="3475826612" sldId="2147483705"/>
              <pc:sldLayoutMk cId="2209358353" sldId="214748371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33.373" v="80" actId="790"/>
          <pc:sldLayoutMkLst>
            <pc:docMk/>
            <pc:sldMasterMk cId="3475826612" sldId="2147483705"/>
            <pc:sldLayoutMk cId="3727058298" sldId="2147483711"/>
          </pc:sldLayoutMkLst>
          <pc:spChg chg="mod">
            <ac:chgData name="Fake Test User" userId="SID-0" providerId="Test" clId="FakeClientId" dt="2021-09-10T06:07:33.373" v="80" actId="790"/>
            <ac:spMkLst>
              <pc:docMk/>
              <pc:sldMasterMk cId="3475826612" sldId="2147483705"/>
              <pc:sldLayoutMk cId="3727058298" sldId="214748371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33.373" v="80" actId="790"/>
            <ac:spMkLst>
              <pc:docMk/>
              <pc:sldMasterMk cId="3475826612" sldId="2147483705"/>
              <pc:sldLayoutMk cId="3727058298" sldId="214748371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33.373" v="80" actId="790"/>
            <ac:spMkLst>
              <pc:docMk/>
              <pc:sldMasterMk cId="3475826612" sldId="2147483705"/>
              <pc:sldLayoutMk cId="3727058298" sldId="214748371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33.373" v="80" actId="790"/>
            <ac:spMkLst>
              <pc:docMk/>
              <pc:sldMasterMk cId="3475826612" sldId="2147483705"/>
              <pc:sldLayoutMk cId="3727058298" sldId="2147483711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35.998" v="81" actId="790"/>
          <pc:sldLayoutMkLst>
            <pc:docMk/>
            <pc:sldMasterMk cId="3475826612" sldId="2147483705"/>
            <pc:sldLayoutMk cId="1891131164" sldId="2147483712"/>
          </pc:sldLayoutMkLst>
          <pc:spChg chg="mod">
            <ac:chgData name="Fake Test User" userId="SID-0" providerId="Test" clId="FakeClientId" dt="2021-09-10T06:07:35.998" v="81" actId="790"/>
            <ac:spMkLst>
              <pc:docMk/>
              <pc:sldMasterMk cId="3475826612" sldId="2147483705"/>
              <pc:sldLayoutMk cId="1891131164" sldId="214748371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35.998" v="81" actId="790"/>
            <ac:spMkLst>
              <pc:docMk/>
              <pc:sldMasterMk cId="3475826612" sldId="2147483705"/>
              <pc:sldLayoutMk cId="1891131164" sldId="214748371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35.998" v="81" actId="790"/>
            <ac:spMkLst>
              <pc:docMk/>
              <pc:sldMasterMk cId="3475826612" sldId="2147483705"/>
              <pc:sldLayoutMk cId="1891131164" sldId="2147483712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38.592" v="82" actId="790"/>
          <pc:sldLayoutMkLst>
            <pc:docMk/>
            <pc:sldMasterMk cId="3475826612" sldId="2147483705"/>
            <pc:sldLayoutMk cId="2926324534" sldId="2147483713"/>
          </pc:sldLayoutMkLst>
          <pc:spChg chg="mod">
            <ac:chgData name="Fake Test User" userId="SID-0" providerId="Test" clId="FakeClientId" dt="2021-09-10T06:07:38.592" v="82" actId="790"/>
            <ac:spMkLst>
              <pc:docMk/>
              <pc:sldMasterMk cId="3475826612" sldId="2147483705"/>
              <pc:sldLayoutMk cId="2926324534" sldId="214748371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38.592" v="82" actId="790"/>
            <ac:spMkLst>
              <pc:docMk/>
              <pc:sldMasterMk cId="3475826612" sldId="2147483705"/>
              <pc:sldLayoutMk cId="2926324534" sldId="214748371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38.592" v="82" actId="790"/>
            <ac:spMkLst>
              <pc:docMk/>
              <pc:sldMasterMk cId="3475826612" sldId="2147483705"/>
              <pc:sldLayoutMk cId="2926324534" sldId="214748371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38.592" v="82" actId="790"/>
            <ac:spMkLst>
              <pc:docMk/>
              <pc:sldMasterMk cId="3475826612" sldId="2147483705"/>
              <pc:sldLayoutMk cId="2926324534" sldId="214748371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38.592" v="82" actId="790"/>
            <ac:spMkLst>
              <pc:docMk/>
              <pc:sldMasterMk cId="3475826612" sldId="2147483705"/>
              <pc:sldLayoutMk cId="2926324534" sldId="214748371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7:38.592" v="82" actId="790"/>
            <ac:spMkLst>
              <pc:docMk/>
              <pc:sldMasterMk cId="3475826612" sldId="2147483705"/>
              <pc:sldLayoutMk cId="2926324534" sldId="214748371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41.311" v="83" actId="790"/>
          <pc:sldLayoutMkLst>
            <pc:docMk/>
            <pc:sldMasterMk cId="3475826612" sldId="2147483705"/>
            <pc:sldLayoutMk cId="221218675" sldId="2147483714"/>
          </pc:sldLayoutMkLst>
          <pc:spChg chg="mod">
            <ac:chgData name="Fake Test User" userId="SID-0" providerId="Test" clId="FakeClientId" dt="2021-09-10T06:07:41.311" v="83" actId="790"/>
            <ac:spMkLst>
              <pc:docMk/>
              <pc:sldMasterMk cId="3475826612" sldId="2147483705"/>
              <pc:sldLayoutMk cId="221218675" sldId="214748371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41.311" v="83" actId="790"/>
            <ac:spMkLst>
              <pc:docMk/>
              <pc:sldMasterMk cId="3475826612" sldId="2147483705"/>
              <pc:sldLayoutMk cId="221218675" sldId="214748371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41.311" v="83" actId="790"/>
            <ac:spMkLst>
              <pc:docMk/>
              <pc:sldMasterMk cId="3475826612" sldId="2147483705"/>
              <pc:sldLayoutMk cId="221218675" sldId="214748371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41.311" v="83" actId="790"/>
            <ac:spMkLst>
              <pc:docMk/>
              <pc:sldMasterMk cId="3475826612" sldId="2147483705"/>
              <pc:sldLayoutMk cId="221218675" sldId="214748371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41.311" v="83" actId="790"/>
            <ac:spMkLst>
              <pc:docMk/>
              <pc:sldMasterMk cId="3475826612" sldId="2147483705"/>
              <pc:sldLayoutMk cId="221218675" sldId="2147483714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7:41.311" v="83" actId="790"/>
            <ac:spMkLst>
              <pc:docMk/>
              <pc:sldMasterMk cId="3475826612" sldId="2147483705"/>
              <pc:sldLayoutMk cId="221218675" sldId="214748371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43.952" v="84" actId="790"/>
          <pc:sldLayoutMkLst>
            <pc:docMk/>
            <pc:sldMasterMk cId="3475826612" sldId="2147483705"/>
            <pc:sldLayoutMk cId="2890165182" sldId="2147483715"/>
          </pc:sldLayoutMkLst>
          <pc:spChg chg="mod">
            <ac:chgData name="Fake Test User" userId="SID-0" providerId="Test" clId="FakeClientId" dt="2021-09-10T06:07:43.952" v="84" actId="790"/>
            <ac:spMkLst>
              <pc:docMk/>
              <pc:sldMasterMk cId="3475826612" sldId="2147483705"/>
              <pc:sldLayoutMk cId="2890165182" sldId="214748371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43.952" v="84" actId="790"/>
            <ac:spMkLst>
              <pc:docMk/>
              <pc:sldMasterMk cId="3475826612" sldId="2147483705"/>
              <pc:sldLayoutMk cId="2890165182" sldId="214748371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43.952" v="84" actId="790"/>
            <ac:spMkLst>
              <pc:docMk/>
              <pc:sldMasterMk cId="3475826612" sldId="2147483705"/>
              <pc:sldLayoutMk cId="2890165182" sldId="214748371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43.952" v="84" actId="790"/>
            <ac:spMkLst>
              <pc:docMk/>
              <pc:sldMasterMk cId="3475826612" sldId="2147483705"/>
              <pc:sldLayoutMk cId="2890165182" sldId="214748371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43.952" v="84" actId="790"/>
            <ac:spMkLst>
              <pc:docMk/>
              <pc:sldMasterMk cId="3475826612" sldId="2147483705"/>
              <pc:sldLayoutMk cId="2890165182" sldId="2147483715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7:43.952" v="84" actId="790"/>
            <ac:spMkLst>
              <pc:docMk/>
              <pc:sldMasterMk cId="3475826612" sldId="2147483705"/>
              <pc:sldLayoutMk cId="2890165182" sldId="214748371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47.624" v="85" actId="790"/>
          <pc:sldLayoutMkLst>
            <pc:docMk/>
            <pc:sldMasterMk cId="3475826612" sldId="2147483705"/>
            <pc:sldLayoutMk cId="4131110589" sldId="2147483716"/>
          </pc:sldLayoutMkLst>
          <pc:spChg chg="mod">
            <ac:chgData name="Fake Test User" userId="SID-0" providerId="Test" clId="FakeClientId" dt="2021-09-10T06:07:47.624" v="85" actId="790"/>
            <ac:spMkLst>
              <pc:docMk/>
              <pc:sldMasterMk cId="3475826612" sldId="2147483705"/>
              <pc:sldLayoutMk cId="4131110589" sldId="214748371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47.624" v="85" actId="790"/>
            <ac:spMkLst>
              <pc:docMk/>
              <pc:sldMasterMk cId="3475826612" sldId="2147483705"/>
              <pc:sldLayoutMk cId="4131110589" sldId="214748371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47.624" v="85" actId="790"/>
            <ac:spMkLst>
              <pc:docMk/>
              <pc:sldMasterMk cId="3475826612" sldId="2147483705"/>
              <pc:sldLayoutMk cId="4131110589" sldId="214748371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47.624" v="85" actId="790"/>
            <ac:spMkLst>
              <pc:docMk/>
              <pc:sldMasterMk cId="3475826612" sldId="2147483705"/>
              <pc:sldLayoutMk cId="4131110589" sldId="2147483716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7:47.624" v="85" actId="790"/>
            <ac:spMkLst>
              <pc:docMk/>
              <pc:sldMasterMk cId="3475826612" sldId="2147483705"/>
              <pc:sldLayoutMk cId="4131110589" sldId="21474837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51.296" v="86" actId="790"/>
          <pc:sldLayoutMkLst>
            <pc:docMk/>
            <pc:sldMasterMk cId="3475826612" sldId="2147483705"/>
            <pc:sldLayoutMk cId="1373428286" sldId="2147483717"/>
          </pc:sldLayoutMkLst>
          <pc:spChg chg="mod">
            <ac:chgData name="Fake Test User" userId="SID-0" providerId="Test" clId="FakeClientId" dt="2021-09-10T06:07:51.296" v="86" actId="790"/>
            <ac:spMkLst>
              <pc:docMk/>
              <pc:sldMasterMk cId="3475826612" sldId="2147483705"/>
              <pc:sldLayoutMk cId="1373428286" sldId="214748371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51.296" v="86" actId="790"/>
            <ac:spMkLst>
              <pc:docMk/>
              <pc:sldMasterMk cId="3475826612" sldId="2147483705"/>
              <pc:sldLayoutMk cId="1373428286" sldId="214748371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51.296" v="86" actId="790"/>
            <ac:spMkLst>
              <pc:docMk/>
              <pc:sldMasterMk cId="3475826612" sldId="2147483705"/>
              <pc:sldLayoutMk cId="1373428286" sldId="214748371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51.296" v="86" actId="790"/>
            <ac:spMkLst>
              <pc:docMk/>
              <pc:sldMasterMk cId="3475826612" sldId="2147483705"/>
              <pc:sldLayoutMk cId="1373428286" sldId="2147483717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7:51.296" v="86" actId="790"/>
            <ac:spMkLst>
              <pc:docMk/>
              <pc:sldMasterMk cId="3475826612" sldId="2147483705"/>
              <pc:sldLayoutMk cId="1373428286" sldId="2147483717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7:51.296" v="86" actId="790"/>
            <ac:spMkLst>
              <pc:docMk/>
              <pc:sldMasterMk cId="3475826612" sldId="2147483705"/>
              <pc:sldLayoutMk cId="1373428286" sldId="214748371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6:07:51.296" v="86" actId="790"/>
            <ac:spMkLst>
              <pc:docMk/>
              <pc:sldMasterMk cId="3475826612" sldId="2147483705"/>
              <pc:sldLayoutMk cId="1373428286" sldId="2147483717"/>
              <ac:spMk id="16" creationId="{00000000-0000-0000-0000-000000000000}"/>
            </ac:spMkLst>
          </pc:spChg>
          <pc:spChg chg="mod">
            <ac:chgData name="Fake Test User" userId="SID-0" providerId="Test" clId="FakeClientId" dt="2021-09-10T06:07:51.296" v="86" actId="790"/>
            <ac:spMkLst>
              <pc:docMk/>
              <pc:sldMasterMk cId="3475826612" sldId="2147483705"/>
              <pc:sldLayoutMk cId="1373428286" sldId="2147483717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54.705" v="87" actId="790"/>
          <pc:sldLayoutMkLst>
            <pc:docMk/>
            <pc:sldMasterMk cId="3475826612" sldId="2147483705"/>
            <pc:sldLayoutMk cId="2218869794" sldId="2147483718"/>
          </pc:sldLayoutMkLst>
          <pc:spChg chg="mod">
            <ac:chgData name="Fake Test User" userId="SID-0" providerId="Test" clId="FakeClientId" dt="2021-09-10T06:07:54.705" v="87" actId="790"/>
            <ac:spMkLst>
              <pc:docMk/>
              <pc:sldMasterMk cId="3475826612" sldId="2147483705"/>
              <pc:sldLayoutMk cId="2218869794" sldId="214748371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7:54.705" v="87" actId="790"/>
            <ac:spMkLst>
              <pc:docMk/>
              <pc:sldMasterMk cId="3475826612" sldId="2147483705"/>
              <pc:sldLayoutMk cId="2218869794" sldId="214748371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54.705" v="87" actId="790"/>
            <ac:spMkLst>
              <pc:docMk/>
              <pc:sldMasterMk cId="3475826612" sldId="2147483705"/>
              <pc:sldLayoutMk cId="2218869794" sldId="214748371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54.705" v="87" actId="790"/>
            <ac:spMkLst>
              <pc:docMk/>
              <pc:sldMasterMk cId="3475826612" sldId="2147483705"/>
              <pc:sldLayoutMk cId="2218869794" sldId="2147483718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7:54.705" v="87" actId="790"/>
            <ac:spMkLst>
              <pc:docMk/>
              <pc:sldMasterMk cId="3475826612" sldId="2147483705"/>
              <pc:sldLayoutMk cId="2218869794" sldId="214748371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7:57.923" v="88" actId="790"/>
          <pc:sldLayoutMkLst>
            <pc:docMk/>
            <pc:sldMasterMk cId="3475826612" sldId="2147483705"/>
            <pc:sldLayoutMk cId="2122087897" sldId="2147483719"/>
          </pc:sldLayoutMkLst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9" creationId="{00000000-0000-0000-0000-000000000000}"/>
            </ac:spMkLst>
          </pc:spChg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10" creationId="{00000000-0000-0000-0000-000000000000}"/>
            </ac:spMkLst>
          </pc:spChg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11" creationId="{00000000-0000-0000-0000-000000000000}"/>
            </ac:spMkLst>
          </pc:spChg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6:07:57.923" v="88" actId="790"/>
            <ac:spMkLst>
              <pc:docMk/>
              <pc:sldMasterMk cId="3475826612" sldId="2147483705"/>
              <pc:sldLayoutMk cId="2122087897" sldId="214748371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01.002" v="89" actId="790"/>
          <pc:sldLayoutMkLst>
            <pc:docMk/>
            <pc:sldMasterMk cId="3475826612" sldId="2147483705"/>
            <pc:sldLayoutMk cId="2124628002" sldId="2147483720"/>
          </pc:sldLayoutMkLst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19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20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21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22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23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24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25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26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27" creationId="{00000000-0000-0000-0000-000000000000}"/>
            </ac:spMkLst>
          </pc:spChg>
          <pc:spChg chg="mod">
            <ac:chgData name="Fake Test User" userId="SID-0" providerId="Test" clId="FakeClientId" dt="2021-09-10T06:08:01.002" v="89" actId="790"/>
            <ac:spMkLst>
              <pc:docMk/>
              <pc:sldMasterMk cId="3475826612" sldId="2147483705"/>
              <pc:sldLayoutMk cId="2124628002" sldId="2147483720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04.049" v="90" actId="790"/>
          <pc:sldLayoutMkLst>
            <pc:docMk/>
            <pc:sldMasterMk cId="3475826612" sldId="2147483705"/>
            <pc:sldLayoutMk cId="831590654" sldId="2147483721"/>
          </pc:sldLayoutMkLst>
          <pc:spChg chg="mod">
            <ac:chgData name="Fake Test User" userId="SID-0" providerId="Test" clId="FakeClientId" dt="2021-09-10T06:08:04.049" v="90" actId="790"/>
            <ac:spMkLst>
              <pc:docMk/>
              <pc:sldMasterMk cId="3475826612" sldId="2147483705"/>
              <pc:sldLayoutMk cId="831590654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04.049" v="90" actId="790"/>
            <ac:spMkLst>
              <pc:docMk/>
              <pc:sldMasterMk cId="3475826612" sldId="2147483705"/>
              <pc:sldLayoutMk cId="831590654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04.049" v="90" actId="790"/>
            <ac:spMkLst>
              <pc:docMk/>
              <pc:sldMasterMk cId="3475826612" sldId="2147483705"/>
              <pc:sldLayoutMk cId="831590654" sldId="214748372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04.049" v="90" actId="790"/>
            <ac:spMkLst>
              <pc:docMk/>
              <pc:sldMasterMk cId="3475826612" sldId="2147483705"/>
              <pc:sldLayoutMk cId="831590654" sldId="214748372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04.049" v="90" actId="790"/>
            <ac:spMkLst>
              <pc:docMk/>
              <pc:sldMasterMk cId="3475826612" sldId="2147483705"/>
              <pc:sldLayoutMk cId="831590654" sldId="214748372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06.986" v="91" actId="790"/>
          <pc:sldLayoutMkLst>
            <pc:docMk/>
            <pc:sldMasterMk cId="3475826612" sldId="2147483705"/>
            <pc:sldLayoutMk cId="3809886901" sldId="2147483722"/>
          </pc:sldLayoutMkLst>
          <pc:spChg chg="mod">
            <ac:chgData name="Fake Test User" userId="SID-0" providerId="Test" clId="FakeClientId" dt="2021-09-10T06:08:06.986" v="91" actId="790"/>
            <ac:spMkLst>
              <pc:docMk/>
              <pc:sldMasterMk cId="3475826612" sldId="2147483705"/>
              <pc:sldLayoutMk cId="3809886901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06.986" v="91" actId="790"/>
            <ac:spMkLst>
              <pc:docMk/>
              <pc:sldMasterMk cId="3475826612" sldId="2147483705"/>
              <pc:sldLayoutMk cId="3809886901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06.986" v="91" actId="790"/>
            <ac:spMkLst>
              <pc:docMk/>
              <pc:sldMasterMk cId="3475826612" sldId="2147483705"/>
              <pc:sldLayoutMk cId="3809886901" sldId="214748372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06.986" v="91" actId="790"/>
            <ac:spMkLst>
              <pc:docMk/>
              <pc:sldMasterMk cId="3475826612" sldId="2147483705"/>
              <pc:sldLayoutMk cId="3809886901" sldId="214748372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06.986" v="91" actId="790"/>
            <ac:spMkLst>
              <pc:docMk/>
              <pc:sldMasterMk cId="3475826612" sldId="2147483705"/>
              <pc:sldLayoutMk cId="3809886901" sldId="2147483722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10T06:08:59.441" v="109" actId="790"/>
        <pc:sldMasterMkLst>
          <pc:docMk/>
          <pc:sldMasterMk cId="526897659" sldId="2147483723"/>
        </pc:sldMasterMkLst>
        <pc:spChg chg="mod">
          <ac:chgData name="Fake Test User" userId="SID-0" providerId="Test" clId="FakeClientId" dt="2021-09-10T06:08:10.064" v="92" actId="790"/>
          <ac:spMkLst>
            <pc:docMk/>
            <pc:sldMasterMk cId="526897659" sldId="2147483723"/>
            <ac:spMk id="2" creationId="{00000000-0000-0000-0000-000000000000}"/>
          </ac:spMkLst>
        </pc:spChg>
        <pc:spChg chg="mod">
          <ac:chgData name="Fake Test User" userId="SID-0" providerId="Test" clId="FakeClientId" dt="2021-09-10T06:08:10.064" v="92" actId="790"/>
          <ac:spMkLst>
            <pc:docMk/>
            <pc:sldMasterMk cId="526897659" sldId="2147483723"/>
            <ac:spMk id="3" creationId="{00000000-0000-0000-0000-000000000000}"/>
          </ac:spMkLst>
        </pc:spChg>
        <pc:spChg chg="mod">
          <ac:chgData name="Fake Test User" userId="SID-0" providerId="Test" clId="FakeClientId" dt="2021-09-10T06:08:10.064" v="92" actId="790"/>
          <ac:spMkLst>
            <pc:docMk/>
            <pc:sldMasterMk cId="526897659" sldId="2147483723"/>
            <ac:spMk id="4" creationId="{00000000-0000-0000-0000-000000000000}"/>
          </ac:spMkLst>
        </pc:spChg>
        <pc:spChg chg="mod">
          <ac:chgData name="Fake Test User" userId="SID-0" providerId="Test" clId="FakeClientId" dt="2021-09-10T06:08:10.064" v="92" actId="790"/>
          <ac:spMkLst>
            <pc:docMk/>
            <pc:sldMasterMk cId="526897659" sldId="2147483723"/>
            <ac:spMk id="5" creationId="{00000000-0000-0000-0000-000000000000}"/>
          </ac:spMkLst>
        </pc:spChg>
        <pc:spChg chg="mod">
          <ac:chgData name="Fake Test User" userId="SID-0" providerId="Test" clId="FakeClientId" dt="2021-09-10T06:08:10.064" v="92" actId="790"/>
          <ac:spMkLst>
            <pc:docMk/>
            <pc:sldMasterMk cId="526897659" sldId="2147483723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0T06:08:12.939" v="93" actId="790"/>
          <pc:sldLayoutMkLst>
            <pc:docMk/>
            <pc:sldMasterMk cId="526897659" sldId="2147483723"/>
            <pc:sldLayoutMk cId="3588423571" sldId="2147483724"/>
          </pc:sldLayoutMkLst>
          <pc:spChg chg="mod">
            <ac:chgData name="Fake Test User" userId="SID-0" providerId="Test" clId="FakeClientId" dt="2021-09-10T06:08:12.939" v="93" actId="790"/>
            <ac:spMkLst>
              <pc:docMk/>
              <pc:sldMasterMk cId="526897659" sldId="2147483723"/>
              <pc:sldLayoutMk cId="3588423571" sldId="214748372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12.939" v="93" actId="790"/>
            <ac:spMkLst>
              <pc:docMk/>
              <pc:sldMasterMk cId="526897659" sldId="2147483723"/>
              <pc:sldLayoutMk cId="3588423571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12.939" v="93" actId="790"/>
            <ac:spMkLst>
              <pc:docMk/>
              <pc:sldMasterMk cId="526897659" sldId="2147483723"/>
              <pc:sldLayoutMk cId="3588423571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12.939" v="93" actId="790"/>
            <ac:spMkLst>
              <pc:docMk/>
              <pc:sldMasterMk cId="526897659" sldId="2147483723"/>
              <pc:sldLayoutMk cId="3588423571" sldId="214748372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12.939" v="93" actId="790"/>
            <ac:spMkLst>
              <pc:docMk/>
              <pc:sldMasterMk cId="526897659" sldId="2147483723"/>
              <pc:sldLayoutMk cId="3588423571" sldId="214748372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15.752" v="94" actId="790"/>
          <pc:sldLayoutMkLst>
            <pc:docMk/>
            <pc:sldMasterMk cId="526897659" sldId="2147483723"/>
            <pc:sldLayoutMk cId="1057999558" sldId="2147483725"/>
          </pc:sldLayoutMkLst>
          <pc:spChg chg="mod">
            <ac:chgData name="Fake Test User" userId="SID-0" providerId="Test" clId="FakeClientId" dt="2021-09-10T06:08:15.752" v="94" actId="790"/>
            <ac:spMkLst>
              <pc:docMk/>
              <pc:sldMasterMk cId="526897659" sldId="2147483723"/>
              <pc:sldLayoutMk cId="1057999558" sldId="214748372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15.752" v="94" actId="790"/>
            <ac:spMkLst>
              <pc:docMk/>
              <pc:sldMasterMk cId="526897659" sldId="2147483723"/>
              <pc:sldLayoutMk cId="1057999558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15.752" v="94" actId="790"/>
            <ac:spMkLst>
              <pc:docMk/>
              <pc:sldMasterMk cId="526897659" sldId="2147483723"/>
              <pc:sldLayoutMk cId="1057999558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15.752" v="94" actId="790"/>
            <ac:spMkLst>
              <pc:docMk/>
              <pc:sldMasterMk cId="526897659" sldId="2147483723"/>
              <pc:sldLayoutMk cId="1057999558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15.752" v="94" actId="790"/>
            <ac:spMkLst>
              <pc:docMk/>
              <pc:sldMasterMk cId="526897659" sldId="2147483723"/>
              <pc:sldLayoutMk cId="1057999558" sldId="214748372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18.518" v="95" actId="790"/>
          <pc:sldLayoutMkLst>
            <pc:docMk/>
            <pc:sldMasterMk cId="526897659" sldId="2147483723"/>
            <pc:sldLayoutMk cId="251986355" sldId="2147483726"/>
          </pc:sldLayoutMkLst>
          <pc:spChg chg="mod">
            <ac:chgData name="Fake Test User" userId="SID-0" providerId="Test" clId="FakeClientId" dt="2021-09-10T06:08:18.518" v="95" actId="790"/>
            <ac:spMkLst>
              <pc:docMk/>
              <pc:sldMasterMk cId="526897659" sldId="2147483723"/>
              <pc:sldLayoutMk cId="251986355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18.518" v="95" actId="790"/>
            <ac:spMkLst>
              <pc:docMk/>
              <pc:sldMasterMk cId="526897659" sldId="2147483723"/>
              <pc:sldLayoutMk cId="251986355" sldId="214748372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18.518" v="95" actId="790"/>
            <ac:spMkLst>
              <pc:docMk/>
              <pc:sldMasterMk cId="526897659" sldId="2147483723"/>
              <pc:sldLayoutMk cId="251986355" sldId="214748372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18.518" v="95" actId="790"/>
            <ac:spMkLst>
              <pc:docMk/>
              <pc:sldMasterMk cId="526897659" sldId="2147483723"/>
              <pc:sldLayoutMk cId="251986355" sldId="214748372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18.518" v="95" actId="790"/>
            <ac:spMkLst>
              <pc:docMk/>
              <pc:sldMasterMk cId="526897659" sldId="2147483723"/>
              <pc:sldLayoutMk cId="251986355" sldId="214748372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21.283" v="96" actId="790"/>
          <pc:sldLayoutMkLst>
            <pc:docMk/>
            <pc:sldMasterMk cId="526897659" sldId="2147483723"/>
            <pc:sldLayoutMk cId="400391073" sldId="2147483727"/>
          </pc:sldLayoutMkLst>
          <pc:spChg chg="mod">
            <ac:chgData name="Fake Test User" userId="SID-0" providerId="Test" clId="FakeClientId" dt="2021-09-10T06:08:21.283" v="96" actId="790"/>
            <ac:spMkLst>
              <pc:docMk/>
              <pc:sldMasterMk cId="526897659" sldId="2147483723"/>
              <pc:sldLayoutMk cId="400391073" sldId="214748372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21.283" v="96" actId="790"/>
            <ac:spMkLst>
              <pc:docMk/>
              <pc:sldMasterMk cId="526897659" sldId="2147483723"/>
              <pc:sldLayoutMk cId="400391073" sldId="214748372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21.283" v="96" actId="790"/>
            <ac:spMkLst>
              <pc:docMk/>
              <pc:sldMasterMk cId="526897659" sldId="2147483723"/>
              <pc:sldLayoutMk cId="400391073" sldId="214748372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21.283" v="96" actId="790"/>
            <ac:spMkLst>
              <pc:docMk/>
              <pc:sldMasterMk cId="526897659" sldId="2147483723"/>
              <pc:sldLayoutMk cId="400391073" sldId="214748372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21.283" v="96" actId="790"/>
            <ac:spMkLst>
              <pc:docMk/>
              <pc:sldMasterMk cId="526897659" sldId="2147483723"/>
              <pc:sldLayoutMk cId="400391073" sldId="2147483727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8:21.283" v="96" actId="790"/>
            <ac:spMkLst>
              <pc:docMk/>
              <pc:sldMasterMk cId="526897659" sldId="2147483723"/>
              <pc:sldLayoutMk cId="400391073" sldId="214748372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23.971" v="97" actId="790"/>
          <pc:sldLayoutMkLst>
            <pc:docMk/>
            <pc:sldMasterMk cId="526897659" sldId="2147483723"/>
            <pc:sldLayoutMk cId="412925458" sldId="2147483728"/>
          </pc:sldLayoutMkLst>
          <pc:spChg chg="mod">
            <ac:chgData name="Fake Test User" userId="SID-0" providerId="Test" clId="FakeClientId" dt="2021-09-10T06:08:23.971" v="97" actId="790"/>
            <ac:spMkLst>
              <pc:docMk/>
              <pc:sldMasterMk cId="526897659" sldId="2147483723"/>
              <pc:sldLayoutMk cId="412925458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23.971" v="97" actId="790"/>
            <ac:spMkLst>
              <pc:docMk/>
              <pc:sldMasterMk cId="526897659" sldId="2147483723"/>
              <pc:sldLayoutMk cId="412925458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23.971" v="97" actId="790"/>
            <ac:spMkLst>
              <pc:docMk/>
              <pc:sldMasterMk cId="526897659" sldId="2147483723"/>
              <pc:sldLayoutMk cId="412925458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23.971" v="97" actId="790"/>
            <ac:spMkLst>
              <pc:docMk/>
              <pc:sldMasterMk cId="526897659" sldId="2147483723"/>
              <pc:sldLayoutMk cId="412925458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23.971" v="97" actId="790"/>
            <ac:spMkLst>
              <pc:docMk/>
              <pc:sldMasterMk cId="526897659" sldId="2147483723"/>
              <pc:sldLayoutMk cId="412925458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8:23.971" v="97" actId="790"/>
            <ac:spMkLst>
              <pc:docMk/>
              <pc:sldMasterMk cId="526897659" sldId="2147483723"/>
              <pc:sldLayoutMk cId="412925458" sldId="2147483728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8:23.971" v="97" actId="790"/>
            <ac:spMkLst>
              <pc:docMk/>
              <pc:sldMasterMk cId="526897659" sldId="2147483723"/>
              <pc:sldLayoutMk cId="412925458" sldId="2147483728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6:08:23.971" v="97" actId="790"/>
            <ac:spMkLst>
              <pc:docMk/>
              <pc:sldMasterMk cId="526897659" sldId="2147483723"/>
              <pc:sldLayoutMk cId="412925458" sldId="214748372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28.252" v="98" actId="790"/>
          <pc:sldLayoutMkLst>
            <pc:docMk/>
            <pc:sldMasterMk cId="526897659" sldId="2147483723"/>
            <pc:sldLayoutMk cId="2801469155" sldId="2147483729"/>
          </pc:sldLayoutMkLst>
          <pc:spChg chg="mod">
            <ac:chgData name="Fake Test User" userId="SID-0" providerId="Test" clId="FakeClientId" dt="2021-09-10T06:08:28.252" v="98" actId="790"/>
            <ac:spMkLst>
              <pc:docMk/>
              <pc:sldMasterMk cId="526897659" sldId="2147483723"/>
              <pc:sldLayoutMk cId="2801469155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28.252" v="98" actId="790"/>
            <ac:spMkLst>
              <pc:docMk/>
              <pc:sldMasterMk cId="526897659" sldId="2147483723"/>
              <pc:sldLayoutMk cId="2801469155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28.252" v="98" actId="790"/>
            <ac:spMkLst>
              <pc:docMk/>
              <pc:sldMasterMk cId="526897659" sldId="2147483723"/>
              <pc:sldLayoutMk cId="2801469155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28.252" v="98" actId="790"/>
            <ac:spMkLst>
              <pc:docMk/>
              <pc:sldMasterMk cId="526897659" sldId="2147483723"/>
              <pc:sldLayoutMk cId="2801469155" sldId="2147483729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31.206" v="99" actId="790"/>
          <pc:sldLayoutMkLst>
            <pc:docMk/>
            <pc:sldMasterMk cId="526897659" sldId="2147483723"/>
            <pc:sldLayoutMk cId="3005378833" sldId="2147483730"/>
          </pc:sldLayoutMkLst>
          <pc:spChg chg="mod">
            <ac:chgData name="Fake Test User" userId="SID-0" providerId="Test" clId="FakeClientId" dt="2021-09-10T06:08:31.206" v="99" actId="790"/>
            <ac:spMkLst>
              <pc:docMk/>
              <pc:sldMasterMk cId="526897659" sldId="2147483723"/>
              <pc:sldLayoutMk cId="3005378833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31.206" v="99" actId="790"/>
            <ac:spMkLst>
              <pc:docMk/>
              <pc:sldMasterMk cId="526897659" sldId="2147483723"/>
              <pc:sldLayoutMk cId="3005378833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31.206" v="99" actId="790"/>
            <ac:spMkLst>
              <pc:docMk/>
              <pc:sldMasterMk cId="526897659" sldId="2147483723"/>
              <pc:sldLayoutMk cId="3005378833" sldId="2147483730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34.065" v="100" actId="790"/>
          <pc:sldLayoutMkLst>
            <pc:docMk/>
            <pc:sldMasterMk cId="526897659" sldId="2147483723"/>
            <pc:sldLayoutMk cId="3933333917" sldId="2147483731"/>
          </pc:sldLayoutMkLst>
          <pc:spChg chg="mod">
            <ac:chgData name="Fake Test User" userId="SID-0" providerId="Test" clId="FakeClientId" dt="2021-09-10T06:08:34.065" v="100" actId="790"/>
            <ac:spMkLst>
              <pc:docMk/>
              <pc:sldMasterMk cId="526897659" sldId="2147483723"/>
              <pc:sldLayoutMk cId="3933333917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34.065" v="100" actId="790"/>
            <ac:spMkLst>
              <pc:docMk/>
              <pc:sldMasterMk cId="526897659" sldId="2147483723"/>
              <pc:sldLayoutMk cId="3933333917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34.065" v="100" actId="790"/>
            <ac:spMkLst>
              <pc:docMk/>
              <pc:sldMasterMk cId="526897659" sldId="2147483723"/>
              <pc:sldLayoutMk cId="3933333917" sldId="214748373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34.065" v="100" actId="790"/>
            <ac:spMkLst>
              <pc:docMk/>
              <pc:sldMasterMk cId="526897659" sldId="2147483723"/>
              <pc:sldLayoutMk cId="3933333917" sldId="214748373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34.065" v="100" actId="790"/>
            <ac:spMkLst>
              <pc:docMk/>
              <pc:sldMasterMk cId="526897659" sldId="2147483723"/>
              <pc:sldLayoutMk cId="3933333917" sldId="2147483731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8:34.065" v="100" actId="790"/>
            <ac:spMkLst>
              <pc:docMk/>
              <pc:sldMasterMk cId="526897659" sldId="2147483723"/>
              <pc:sldLayoutMk cId="3933333917" sldId="214748373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36.846" v="101" actId="790"/>
          <pc:sldLayoutMkLst>
            <pc:docMk/>
            <pc:sldMasterMk cId="526897659" sldId="2147483723"/>
            <pc:sldLayoutMk cId="2612067480" sldId="2147483732"/>
          </pc:sldLayoutMkLst>
          <pc:spChg chg="mod">
            <ac:chgData name="Fake Test User" userId="SID-0" providerId="Test" clId="FakeClientId" dt="2021-09-10T06:08:36.846" v="101" actId="790"/>
            <ac:spMkLst>
              <pc:docMk/>
              <pc:sldMasterMk cId="526897659" sldId="2147483723"/>
              <pc:sldLayoutMk cId="2612067480" sldId="214748373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36.846" v="101" actId="790"/>
            <ac:spMkLst>
              <pc:docMk/>
              <pc:sldMasterMk cId="526897659" sldId="2147483723"/>
              <pc:sldLayoutMk cId="2612067480" sldId="214748373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36.846" v="101" actId="790"/>
            <ac:spMkLst>
              <pc:docMk/>
              <pc:sldMasterMk cId="526897659" sldId="2147483723"/>
              <pc:sldLayoutMk cId="2612067480" sldId="214748373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36.846" v="101" actId="790"/>
            <ac:spMkLst>
              <pc:docMk/>
              <pc:sldMasterMk cId="526897659" sldId="2147483723"/>
              <pc:sldLayoutMk cId="2612067480" sldId="214748373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36.846" v="101" actId="790"/>
            <ac:spMkLst>
              <pc:docMk/>
              <pc:sldMasterMk cId="526897659" sldId="2147483723"/>
              <pc:sldLayoutMk cId="2612067480" sldId="2147483732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8:36.846" v="101" actId="790"/>
            <ac:spMkLst>
              <pc:docMk/>
              <pc:sldMasterMk cId="526897659" sldId="2147483723"/>
              <pc:sldLayoutMk cId="2612067480" sldId="214748373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39.643" v="102" actId="790"/>
          <pc:sldLayoutMkLst>
            <pc:docMk/>
            <pc:sldMasterMk cId="526897659" sldId="2147483723"/>
            <pc:sldLayoutMk cId="3480607522" sldId="2147483733"/>
          </pc:sldLayoutMkLst>
          <pc:spChg chg="mod">
            <ac:chgData name="Fake Test User" userId="SID-0" providerId="Test" clId="FakeClientId" dt="2021-09-10T06:08:39.643" v="102" actId="790"/>
            <ac:spMkLst>
              <pc:docMk/>
              <pc:sldMasterMk cId="526897659" sldId="2147483723"/>
              <pc:sldLayoutMk cId="3480607522" sldId="214748373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39.643" v="102" actId="790"/>
            <ac:spMkLst>
              <pc:docMk/>
              <pc:sldMasterMk cId="526897659" sldId="2147483723"/>
              <pc:sldLayoutMk cId="3480607522" sldId="214748373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39.643" v="102" actId="790"/>
            <ac:spMkLst>
              <pc:docMk/>
              <pc:sldMasterMk cId="526897659" sldId="2147483723"/>
              <pc:sldLayoutMk cId="3480607522" sldId="214748373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39.643" v="102" actId="790"/>
            <ac:spMkLst>
              <pc:docMk/>
              <pc:sldMasterMk cId="526897659" sldId="2147483723"/>
              <pc:sldLayoutMk cId="3480607522" sldId="214748373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39.643" v="102" actId="790"/>
            <ac:spMkLst>
              <pc:docMk/>
              <pc:sldMasterMk cId="526897659" sldId="2147483723"/>
              <pc:sldLayoutMk cId="3480607522" sldId="214748373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8:39.643" v="102" actId="790"/>
            <ac:spMkLst>
              <pc:docMk/>
              <pc:sldMasterMk cId="526897659" sldId="2147483723"/>
              <pc:sldLayoutMk cId="3480607522" sldId="21474837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42.440" v="103" actId="790"/>
          <pc:sldLayoutMkLst>
            <pc:docMk/>
            <pc:sldMasterMk cId="526897659" sldId="2147483723"/>
            <pc:sldLayoutMk cId="1874527180" sldId="2147483734"/>
          </pc:sldLayoutMkLst>
          <pc:spChg chg="mod">
            <ac:chgData name="Fake Test User" userId="SID-0" providerId="Test" clId="FakeClientId" dt="2021-09-10T06:08:42.440" v="103" actId="790"/>
            <ac:spMkLst>
              <pc:docMk/>
              <pc:sldMasterMk cId="526897659" sldId="2147483723"/>
              <pc:sldLayoutMk cId="1874527180" sldId="214748373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42.440" v="103" actId="790"/>
            <ac:spMkLst>
              <pc:docMk/>
              <pc:sldMasterMk cId="526897659" sldId="2147483723"/>
              <pc:sldLayoutMk cId="1874527180" sldId="214748373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42.440" v="103" actId="790"/>
            <ac:spMkLst>
              <pc:docMk/>
              <pc:sldMasterMk cId="526897659" sldId="2147483723"/>
              <pc:sldLayoutMk cId="1874527180" sldId="214748373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42.440" v="103" actId="790"/>
            <ac:spMkLst>
              <pc:docMk/>
              <pc:sldMasterMk cId="526897659" sldId="2147483723"/>
              <pc:sldLayoutMk cId="1874527180" sldId="2147483734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8:42.440" v="103" actId="790"/>
            <ac:spMkLst>
              <pc:docMk/>
              <pc:sldMasterMk cId="526897659" sldId="2147483723"/>
              <pc:sldLayoutMk cId="1874527180" sldId="214748373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45.284" v="104" actId="790"/>
          <pc:sldLayoutMkLst>
            <pc:docMk/>
            <pc:sldMasterMk cId="526897659" sldId="2147483723"/>
            <pc:sldLayoutMk cId="1897023079" sldId="2147483735"/>
          </pc:sldLayoutMkLst>
          <pc:spChg chg="mod">
            <ac:chgData name="Fake Test User" userId="SID-0" providerId="Test" clId="FakeClientId" dt="2021-09-10T06:08:45.284" v="104" actId="790"/>
            <ac:spMkLst>
              <pc:docMk/>
              <pc:sldMasterMk cId="526897659" sldId="2147483723"/>
              <pc:sldLayoutMk cId="1897023079" sldId="214748373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45.284" v="104" actId="790"/>
            <ac:spMkLst>
              <pc:docMk/>
              <pc:sldMasterMk cId="526897659" sldId="2147483723"/>
              <pc:sldLayoutMk cId="1897023079" sldId="214748373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45.284" v="104" actId="790"/>
            <ac:spMkLst>
              <pc:docMk/>
              <pc:sldMasterMk cId="526897659" sldId="2147483723"/>
              <pc:sldLayoutMk cId="1897023079" sldId="214748373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45.284" v="104" actId="790"/>
            <ac:spMkLst>
              <pc:docMk/>
              <pc:sldMasterMk cId="526897659" sldId="2147483723"/>
              <pc:sldLayoutMk cId="1897023079" sldId="2147483735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8:45.284" v="104" actId="790"/>
            <ac:spMkLst>
              <pc:docMk/>
              <pc:sldMasterMk cId="526897659" sldId="2147483723"/>
              <pc:sldLayoutMk cId="1897023079" sldId="2147483735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8:45.284" v="104" actId="790"/>
            <ac:spMkLst>
              <pc:docMk/>
              <pc:sldMasterMk cId="526897659" sldId="2147483723"/>
              <pc:sldLayoutMk cId="1897023079" sldId="2147483735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6:08:45.284" v="104" actId="790"/>
            <ac:spMkLst>
              <pc:docMk/>
              <pc:sldMasterMk cId="526897659" sldId="2147483723"/>
              <pc:sldLayoutMk cId="1897023079" sldId="2147483735"/>
              <ac:spMk id="16" creationId="{00000000-0000-0000-0000-000000000000}"/>
            </ac:spMkLst>
          </pc:spChg>
          <pc:spChg chg="mod">
            <ac:chgData name="Fake Test User" userId="SID-0" providerId="Test" clId="FakeClientId" dt="2021-09-10T06:08:45.284" v="104" actId="790"/>
            <ac:spMkLst>
              <pc:docMk/>
              <pc:sldMasterMk cId="526897659" sldId="2147483723"/>
              <pc:sldLayoutMk cId="1897023079" sldId="214748373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48.222" v="105" actId="790"/>
          <pc:sldLayoutMkLst>
            <pc:docMk/>
            <pc:sldMasterMk cId="526897659" sldId="2147483723"/>
            <pc:sldLayoutMk cId="1368646319" sldId="2147483736"/>
          </pc:sldLayoutMkLst>
          <pc:spChg chg="mod">
            <ac:chgData name="Fake Test User" userId="SID-0" providerId="Test" clId="FakeClientId" dt="2021-09-10T06:08:48.222" v="105" actId="790"/>
            <ac:spMkLst>
              <pc:docMk/>
              <pc:sldMasterMk cId="526897659" sldId="2147483723"/>
              <pc:sldLayoutMk cId="1368646319" sldId="214748373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48.222" v="105" actId="790"/>
            <ac:spMkLst>
              <pc:docMk/>
              <pc:sldMasterMk cId="526897659" sldId="2147483723"/>
              <pc:sldLayoutMk cId="1368646319" sldId="214748373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48.222" v="105" actId="790"/>
            <ac:spMkLst>
              <pc:docMk/>
              <pc:sldMasterMk cId="526897659" sldId="2147483723"/>
              <pc:sldLayoutMk cId="1368646319" sldId="214748373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48.222" v="105" actId="790"/>
            <ac:spMkLst>
              <pc:docMk/>
              <pc:sldMasterMk cId="526897659" sldId="2147483723"/>
              <pc:sldLayoutMk cId="1368646319" sldId="2147483736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08:48.222" v="105" actId="790"/>
            <ac:spMkLst>
              <pc:docMk/>
              <pc:sldMasterMk cId="526897659" sldId="2147483723"/>
              <pc:sldLayoutMk cId="1368646319" sldId="214748373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51.003" v="106" actId="790"/>
          <pc:sldLayoutMkLst>
            <pc:docMk/>
            <pc:sldMasterMk cId="526897659" sldId="2147483723"/>
            <pc:sldLayoutMk cId="143517822" sldId="2147483737"/>
          </pc:sldLayoutMkLst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9" creationId="{00000000-0000-0000-0000-000000000000}"/>
            </ac:spMkLst>
          </pc:spChg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6:08:51.003" v="106" actId="790"/>
            <ac:spMkLst>
              <pc:docMk/>
              <pc:sldMasterMk cId="526897659" sldId="2147483723"/>
              <pc:sldLayoutMk cId="143517822" sldId="214748373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53.722" v="107" actId="790"/>
          <pc:sldLayoutMkLst>
            <pc:docMk/>
            <pc:sldMasterMk cId="526897659" sldId="2147483723"/>
            <pc:sldLayoutMk cId="3591729612" sldId="2147483738"/>
          </pc:sldLayoutMkLst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10T06:08:53.722" v="107" actId="790"/>
            <ac:spMkLst>
              <pc:docMk/>
              <pc:sldMasterMk cId="526897659" sldId="2147483723"/>
              <pc:sldLayoutMk cId="3591729612" sldId="2147483738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56.488" v="108" actId="790"/>
          <pc:sldLayoutMkLst>
            <pc:docMk/>
            <pc:sldMasterMk cId="526897659" sldId="2147483723"/>
            <pc:sldLayoutMk cId="2649903713" sldId="2147483739"/>
          </pc:sldLayoutMkLst>
          <pc:spChg chg="mod">
            <ac:chgData name="Fake Test User" userId="SID-0" providerId="Test" clId="FakeClientId" dt="2021-09-10T06:08:56.488" v="108" actId="790"/>
            <ac:spMkLst>
              <pc:docMk/>
              <pc:sldMasterMk cId="526897659" sldId="2147483723"/>
              <pc:sldLayoutMk cId="2649903713" sldId="214748373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56.488" v="108" actId="790"/>
            <ac:spMkLst>
              <pc:docMk/>
              <pc:sldMasterMk cId="526897659" sldId="2147483723"/>
              <pc:sldLayoutMk cId="2649903713" sldId="214748373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56.488" v="108" actId="790"/>
            <ac:spMkLst>
              <pc:docMk/>
              <pc:sldMasterMk cId="526897659" sldId="2147483723"/>
              <pc:sldLayoutMk cId="2649903713" sldId="214748373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56.488" v="108" actId="790"/>
            <ac:spMkLst>
              <pc:docMk/>
              <pc:sldMasterMk cId="526897659" sldId="2147483723"/>
              <pc:sldLayoutMk cId="2649903713" sldId="214748373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56.488" v="108" actId="790"/>
            <ac:spMkLst>
              <pc:docMk/>
              <pc:sldMasterMk cId="526897659" sldId="2147483723"/>
              <pc:sldLayoutMk cId="2649903713" sldId="21474837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08:59.441" v="109" actId="790"/>
          <pc:sldLayoutMkLst>
            <pc:docMk/>
            <pc:sldMasterMk cId="526897659" sldId="2147483723"/>
            <pc:sldLayoutMk cId="2344545944" sldId="2147483740"/>
          </pc:sldLayoutMkLst>
          <pc:spChg chg="mod">
            <ac:chgData name="Fake Test User" userId="SID-0" providerId="Test" clId="FakeClientId" dt="2021-09-10T06:08:59.441" v="109" actId="790"/>
            <ac:spMkLst>
              <pc:docMk/>
              <pc:sldMasterMk cId="526897659" sldId="2147483723"/>
              <pc:sldLayoutMk cId="2344545944" sldId="214748374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08:59.441" v="109" actId="790"/>
            <ac:spMkLst>
              <pc:docMk/>
              <pc:sldMasterMk cId="526897659" sldId="2147483723"/>
              <pc:sldLayoutMk cId="2344545944" sldId="214748374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08:59.441" v="109" actId="790"/>
            <ac:spMkLst>
              <pc:docMk/>
              <pc:sldMasterMk cId="526897659" sldId="2147483723"/>
              <pc:sldLayoutMk cId="2344545944" sldId="214748374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08:59.441" v="109" actId="790"/>
            <ac:spMkLst>
              <pc:docMk/>
              <pc:sldMasterMk cId="526897659" sldId="2147483723"/>
              <pc:sldLayoutMk cId="2344545944" sldId="214748374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08:59.441" v="109" actId="790"/>
            <ac:spMkLst>
              <pc:docMk/>
              <pc:sldMasterMk cId="526897659" sldId="2147483723"/>
              <pc:sldLayoutMk cId="2344545944" sldId="2147483740"/>
              <ac:spMk id="6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Rad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k-SK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3-4EF3-8C1C-48CEE42DB6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k-SK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F3-4EF3-8C1C-48CEE42DB6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Rad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k-SK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F3-4EF3-8C1C-48CEE42DB6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4385544"/>
        <c:axId val="244385936"/>
      </c:barChart>
      <c:catAx>
        <c:axId val="24438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k-SK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44385936"/>
        <c:crosses val="autoZero"/>
        <c:auto val="1"/>
        <c:lblAlgn val="ctr"/>
        <c:lblOffset val="100"/>
        <c:noMultiLvlLbl val="0"/>
      </c:catAx>
      <c:valAx>
        <c:axId val="2443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sk-SK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k-SK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44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k-SK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sk-SK" noProof="0"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Prvé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44-43DF-B855-B5591A34E2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Druhé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44-43DF-B855-B5591A34E2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Tretie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44-43DF-B855-B5591A34E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557520"/>
        <c:axId val="248557128"/>
      </c:lineChart>
      <c:valAx>
        <c:axId val="24855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sk-SK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k-SK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48557520"/>
        <c:crosses val="autoZero"/>
        <c:crossBetween val="between"/>
      </c:valAx>
      <c:catAx>
        <c:axId val="2485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k-SK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48557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k-SK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sk-SK" noProof="0"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Stĺpec1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7E-4F60-A8E5-02ACA5FA4C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7E-4F60-A8E5-02ACA5FA4C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7E-4F60-A8E5-02ACA5FA4CF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7E-4F60-A8E5-02ACA5FA4C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k-SK" sz="1197" b="0" i="0" u="none" strike="noStrike" kern="1200" baseline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Položka 1</c:v>
                </c:pt>
                <c:pt idx="1">
                  <c:v>Položka 2</c:v>
                </c:pt>
                <c:pt idx="2">
                  <c:v>Položka 3</c:v>
                </c:pt>
                <c:pt idx="3">
                  <c:v>Položka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E-4F60-A8E5-02ACA5FA4C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k-SK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sk-SK" noProof="0"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CBB4726E-AC91-486A-9831-3C73E5C3A40D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4D6F7DE9-F890-465D-896D-EB7F06F3FCA4}" type="parTrans" cxnId="{170C6B92-7B7F-4B14-9CA2-362E963776FB}">
      <dgm:prSet/>
      <dgm:spPr/>
      <dgm:t>
        <a:bodyPr rtlCol="0"/>
        <a:lstStyle/>
        <a:p>
          <a:pPr rtl="0"/>
          <a:endParaRPr lang="sk-SK" noProof="0" dirty="0"/>
        </a:p>
      </dgm:t>
    </dgm:pt>
    <dgm:pt modelId="{FD6A68BD-479F-4AF1-B090-C85511CDCD40}" type="sibTrans" cxnId="{170C6B92-7B7F-4B14-9CA2-362E963776FB}">
      <dgm:prSet/>
      <dgm:spPr/>
      <dgm:t>
        <a:bodyPr rtlCol="0"/>
        <a:lstStyle/>
        <a:p>
          <a:pPr rtl="0"/>
          <a:endParaRPr lang="sk-SK" noProof="0" dirty="0"/>
        </a:p>
      </dgm:t>
    </dgm:pt>
    <dgm:pt modelId="{97BF57BE-D03A-4AD9-86DC-75B69C13E876}">
      <dgm:prSet phldrT="[Text]"/>
      <dgm:spPr/>
      <dgm:t>
        <a:bodyPr rtlCol="0"/>
        <a:lstStyle/>
        <a:p>
          <a:pPr rtl="0"/>
          <a:r>
            <a:rPr lang="sk-SK" noProof="0" dirty="0"/>
            <a:t>Text</a:t>
          </a:r>
        </a:p>
      </dgm:t>
    </dgm:pt>
    <dgm:pt modelId="{F42D08D6-D259-4940-8C5B-344DC55D290F}" type="parTrans" cxnId="{01FA4A28-9B9F-46B8-AF19-E6EBBA82716B}">
      <dgm:prSet/>
      <dgm:spPr/>
      <dgm:t>
        <a:bodyPr rtlCol="0"/>
        <a:lstStyle/>
        <a:p>
          <a:pPr rtl="0"/>
          <a:endParaRPr lang="sk-SK" noProof="0" dirty="0"/>
        </a:p>
      </dgm:t>
    </dgm:pt>
    <dgm:pt modelId="{0BB7D230-6C36-4DE0-AA50-71E0A02BE01B}" type="sibTrans" cxnId="{01FA4A28-9B9F-46B8-AF19-E6EBBA82716B}">
      <dgm:prSet/>
      <dgm:spPr/>
      <dgm:t>
        <a:bodyPr rtlCol="0"/>
        <a:lstStyle/>
        <a:p>
          <a:pPr rtl="0"/>
          <a:endParaRPr lang="sk-SK" noProof="0" dirty="0"/>
        </a:p>
      </dgm:t>
    </dgm:pt>
    <dgm:pt modelId="{79FA98B1-E03E-48AA-BF19-2A636D041FCD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1384A03D-C4EF-41E0-96F4-155E3FFE8E39}" type="parTrans" cxnId="{8FB9F488-F6CA-4431-A695-02C7C260DF03}">
      <dgm:prSet/>
      <dgm:spPr/>
      <dgm:t>
        <a:bodyPr rtlCol="0"/>
        <a:lstStyle/>
        <a:p>
          <a:pPr rtl="0"/>
          <a:endParaRPr lang="sk-SK" noProof="0" dirty="0"/>
        </a:p>
      </dgm:t>
    </dgm:pt>
    <dgm:pt modelId="{CF728D67-BDA2-40A0-A9E3-999DBAFB51FC}" type="sibTrans" cxnId="{8FB9F488-F6CA-4431-A695-02C7C260DF03}">
      <dgm:prSet/>
      <dgm:spPr/>
      <dgm:t>
        <a:bodyPr rtlCol="0"/>
        <a:lstStyle/>
        <a:p>
          <a:pPr rtl="0"/>
          <a:endParaRPr lang="sk-SK" noProof="0" dirty="0"/>
        </a:p>
      </dgm:t>
    </dgm:pt>
    <dgm:pt modelId="{483E9BB6-2098-4EA1-BE95-6D2C33525E9A}">
      <dgm:prSet phldrT="[Text]"/>
      <dgm:spPr/>
      <dgm:t>
        <a:bodyPr rtlCol="0"/>
        <a:lstStyle/>
        <a:p>
          <a:pPr rtl="0"/>
          <a:r>
            <a:rPr lang="sk-SK" noProof="0" dirty="0"/>
            <a:t>Text</a:t>
          </a:r>
        </a:p>
      </dgm:t>
    </dgm:pt>
    <dgm:pt modelId="{F48A9973-28C0-4A35-8C70-77B8077F41EA}" type="parTrans" cxnId="{021A4501-2B02-4B30-9097-0ECE013D372E}">
      <dgm:prSet/>
      <dgm:spPr/>
      <dgm:t>
        <a:bodyPr rtlCol="0"/>
        <a:lstStyle/>
        <a:p>
          <a:pPr rtl="0"/>
          <a:endParaRPr lang="sk-SK" noProof="0" dirty="0"/>
        </a:p>
      </dgm:t>
    </dgm:pt>
    <dgm:pt modelId="{442E10EF-3A01-4108-80E7-42DCB5F914EE}" type="sibTrans" cxnId="{021A4501-2B02-4B30-9097-0ECE013D372E}">
      <dgm:prSet/>
      <dgm:spPr/>
      <dgm:t>
        <a:bodyPr rtlCol="0"/>
        <a:lstStyle/>
        <a:p>
          <a:pPr rtl="0"/>
          <a:endParaRPr lang="sk-SK" noProof="0" dirty="0"/>
        </a:p>
      </dgm:t>
    </dgm:pt>
    <dgm:pt modelId="{7C96374A-BB1C-498B-A862-B1C8CE248781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04456B23-BD8D-4AFC-A79C-8B8E89F24B5C}" type="parTrans" cxnId="{F727B982-8474-48EF-B46E-F3A747A0BC5C}">
      <dgm:prSet/>
      <dgm:spPr/>
      <dgm:t>
        <a:bodyPr rtlCol="0"/>
        <a:lstStyle/>
        <a:p>
          <a:pPr rtl="0"/>
          <a:endParaRPr lang="sk-SK" noProof="0" dirty="0"/>
        </a:p>
      </dgm:t>
    </dgm:pt>
    <dgm:pt modelId="{0768D594-6F2A-430C-9F9D-004BD3769FF0}" type="sibTrans" cxnId="{F727B982-8474-48EF-B46E-F3A747A0BC5C}">
      <dgm:prSet/>
      <dgm:spPr/>
      <dgm:t>
        <a:bodyPr rtlCol="0"/>
        <a:lstStyle/>
        <a:p>
          <a:pPr rtl="0"/>
          <a:endParaRPr lang="sk-SK" noProof="0" dirty="0"/>
        </a:p>
      </dgm:t>
    </dgm:pt>
    <dgm:pt modelId="{DF709940-0038-47A4-B2C5-5158E0AB11E3}">
      <dgm:prSet phldrT="[Text]"/>
      <dgm:spPr/>
      <dgm:t>
        <a:bodyPr rtlCol="0"/>
        <a:lstStyle/>
        <a:p>
          <a:pPr rtl="0"/>
          <a:r>
            <a:rPr lang="sk-SK" noProof="0" dirty="0"/>
            <a:t>Text</a:t>
          </a:r>
        </a:p>
      </dgm:t>
    </dgm:pt>
    <dgm:pt modelId="{414F2A37-5820-4CD0-AC35-177E20A7A1CC}" type="parTrans" cxnId="{C914FB38-DF1E-4F4E-826B-5E0AF62502F9}">
      <dgm:prSet/>
      <dgm:spPr/>
      <dgm:t>
        <a:bodyPr rtlCol="0"/>
        <a:lstStyle/>
        <a:p>
          <a:pPr rtl="0"/>
          <a:endParaRPr lang="sk-SK" noProof="0" dirty="0"/>
        </a:p>
      </dgm:t>
    </dgm:pt>
    <dgm:pt modelId="{87297EC5-70A7-45B5-970E-CAE982770F81}" type="sibTrans" cxnId="{C914FB38-DF1E-4F4E-826B-5E0AF62502F9}">
      <dgm:prSet/>
      <dgm:spPr/>
      <dgm:t>
        <a:bodyPr rtlCol="0"/>
        <a:lstStyle/>
        <a:p>
          <a:pPr rtl="0"/>
          <a:endParaRPr lang="sk-SK" noProof="0" dirty="0"/>
        </a:p>
      </dgm:t>
    </dgm:pt>
    <dgm:pt modelId="{242E3341-A476-421B-8FAD-8F480FA2A80E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D9EE479C-65E1-4D7B-83CD-4A907C8A675C}" type="parTrans" cxnId="{D83A8DCF-83A0-45A9-A956-F3C96B54427C}">
      <dgm:prSet/>
      <dgm:spPr/>
      <dgm:t>
        <a:bodyPr rtlCol="0"/>
        <a:lstStyle/>
        <a:p>
          <a:pPr rtl="0"/>
          <a:endParaRPr lang="sk-SK" noProof="0" dirty="0"/>
        </a:p>
      </dgm:t>
    </dgm:pt>
    <dgm:pt modelId="{BAD25D22-F953-4DD8-B268-088B3F9A20C1}" type="sibTrans" cxnId="{D83A8DCF-83A0-45A9-A956-F3C96B54427C}">
      <dgm:prSet/>
      <dgm:spPr/>
      <dgm:t>
        <a:bodyPr rtlCol="0"/>
        <a:lstStyle/>
        <a:p>
          <a:pPr rtl="0"/>
          <a:endParaRPr lang="sk-SK" noProof="0" dirty="0"/>
        </a:p>
      </dgm:t>
    </dgm:pt>
    <dgm:pt modelId="{FC570A8E-CEE4-43E8-84BB-9A7529349B5E}">
      <dgm:prSet phldrT="[Text]"/>
      <dgm:spPr/>
      <dgm:t>
        <a:bodyPr rtlCol="0"/>
        <a:lstStyle/>
        <a:p>
          <a:pPr rtl="0"/>
          <a:r>
            <a:rPr lang="sk-SK" noProof="0" dirty="0"/>
            <a:t>Text</a:t>
          </a:r>
        </a:p>
      </dgm:t>
    </dgm:pt>
    <dgm:pt modelId="{BF865601-7A54-42F5-8595-E528056EC20A}" type="parTrans" cxnId="{6ECCC40D-498C-485F-98EA-C57AB0E69596}">
      <dgm:prSet/>
      <dgm:spPr/>
      <dgm:t>
        <a:bodyPr rtlCol="0"/>
        <a:lstStyle/>
        <a:p>
          <a:pPr rtl="0"/>
          <a:endParaRPr lang="sk-SK" noProof="0" dirty="0"/>
        </a:p>
      </dgm:t>
    </dgm:pt>
    <dgm:pt modelId="{E4A8F694-FE93-4996-A0C3-D671E5ECEEEA}" type="sibTrans" cxnId="{6ECCC40D-498C-485F-98EA-C57AB0E69596}">
      <dgm:prSet/>
      <dgm:spPr/>
      <dgm:t>
        <a:bodyPr rtlCol="0"/>
        <a:lstStyle/>
        <a:p>
          <a:pPr rtl="0"/>
          <a:endParaRPr lang="sk-SK" noProof="0" dirty="0"/>
        </a:p>
      </dgm:t>
    </dgm:pt>
    <dgm:pt modelId="{B617CC86-A9B2-45C7-80F0-437B13FFBD41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D5FDD172-A783-4C84-A056-C1A465C2D30D}" type="parTrans" cxnId="{EE7C2B3C-F6F6-4807-A76F-4134B5D897EC}">
      <dgm:prSet/>
      <dgm:spPr/>
      <dgm:t>
        <a:bodyPr rtlCol="0"/>
        <a:lstStyle/>
        <a:p>
          <a:pPr rtl="0"/>
          <a:endParaRPr lang="sk-SK" noProof="0" dirty="0"/>
        </a:p>
      </dgm:t>
    </dgm:pt>
    <dgm:pt modelId="{F1F0BE42-6FA7-4881-96D2-75FA7C85581E}" type="sibTrans" cxnId="{EE7C2B3C-F6F6-4807-A76F-4134B5D897EC}">
      <dgm:prSet/>
      <dgm:spPr/>
      <dgm:t>
        <a:bodyPr rtlCol="0"/>
        <a:lstStyle/>
        <a:p>
          <a:pPr rtl="0"/>
          <a:endParaRPr lang="sk-SK" noProof="0" dirty="0"/>
        </a:p>
      </dgm:t>
    </dgm:pt>
    <dgm:pt modelId="{C80B5D68-33D0-44B8-A326-6783BCBDE615}">
      <dgm:prSet phldrT="[Text]"/>
      <dgm:spPr/>
      <dgm:t>
        <a:bodyPr rtlCol="0"/>
        <a:lstStyle/>
        <a:p>
          <a:pPr rtl="0"/>
          <a:r>
            <a:rPr lang="sk-SK" noProof="0" dirty="0"/>
            <a:t>Text</a:t>
          </a:r>
        </a:p>
      </dgm:t>
    </dgm:pt>
    <dgm:pt modelId="{83FA8EC8-1258-4DD3-8EB6-8F93B5D0F616}" type="parTrans" cxnId="{A7A9075F-02FA-48C0-BBF8-89ED076634B4}">
      <dgm:prSet/>
      <dgm:spPr/>
      <dgm:t>
        <a:bodyPr rtlCol="0"/>
        <a:lstStyle/>
        <a:p>
          <a:pPr rtl="0"/>
          <a:endParaRPr lang="sk-SK" noProof="0" dirty="0"/>
        </a:p>
      </dgm:t>
    </dgm:pt>
    <dgm:pt modelId="{AB866728-2E92-4FCC-AF08-94F0A386C6ED}" type="sibTrans" cxnId="{A7A9075F-02FA-48C0-BBF8-89ED076634B4}">
      <dgm:prSet/>
      <dgm:spPr/>
      <dgm:t>
        <a:bodyPr rtlCol="0"/>
        <a:lstStyle/>
        <a:p>
          <a:pPr rtl="0"/>
          <a:endParaRPr lang="sk-SK" noProof="0" dirty="0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3E302E9D-FAE8-47DC-94C6-3C32948DDC58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DE73751E-25C8-4E3D-BED7-CFD152993FF4}" type="parTrans" cxnId="{F57BEFC3-079D-4E0F-9AC1-E320034CC90F}">
      <dgm:prSet/>
      <dgm:spPr/>
      <dgm:t>
        <a:bodyPr rtlCol="0"/>
        <a:lstStyle/>
        <a:p>
          <a:pPr rtl="0"/>
          <a:endParaRPr lang="sk-SK" noProof="0" dirty="0"/>
        </a:p>
      </dgm:t>
    </dgm:pt>
    <dgm:pt modelId="{CC6E97E5-6E4D-48CA-BE7F-C077CE28ACF2}" type="sibTrans" cxnId="{F57BEFC3-079D-4E0F-9AC1-E320034CC90F}">
      <dgm:prSet/>
      <dgm:spPr/>
      <dgm:t>
        <a:bodyPr rtlCol="0"/>
        <a:lstStyle/>
        <a:p>
          <a:pPr rtl="0"/>
          <a:endParaRPr lang="sk-SK" noProof="0" dirty="0"/>
        </a:p>
      </dgm:t>
    </dgm:pt>
    <dgm:pt modelId="{9BA935A3-04A9-4B23-BB8D-879DFDC6A734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4A94DC72-3913-4A63-A376-2160E1199692}" type="parTrans" cxnId="{8880425F-0418-485F-AFC4-A7526B16E06F}">
      <dgm:prSet/>
      <dgm:spPr/>
      <dgm:t>
        <a:bodyPr rtlCol="0"/>
        <a:lstStyle/>
        <a:p>
          <a:pPr rtl="0"/>
          <a:endParaRPr lang="sk-SK" noProof="0" dirty="0"/>
        </a:p>
      </dgm:t>
    </dgm:pt>
    <dgm:pt modelId="{BF2C90C1-AD14-4273-9BD1-BA5463A827DB}" type="sibTrans" cxnId="{8880425F-0418-485F-AFC4-A7526B16E06F}">
      <dgm:prSet/>
      <dgm:spPr/>
      <dgm:t>
        <a:bodyPr rtlCol="0"/>
        <a:lstStyle/>
        <a:p>
          <a:pPr rtl="0"/>
          <a:endParaRPr lang="sk-SK" noProof="0" dirty="0"/>
        </a:p>
      </dgm:t>
    </dgm:pt>
    <dgm:pt modelId="{DD4278EE-4C1E-4352-A323-AF21603BE3A9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80D8E021-65F4-4C16-B563-A60F95C9C20A}" type="parTrans" cxnId="{4FFDD524-20C5-4A97-8759-552E24B13145}">
      <dgm:prSet/>
      <dgm:spPr/>
      <dgm:t>
        <a:bodyPr rtlCol="0"/>
        <a:lstStyle/>
        <a:p>
          <a:pPr rtl="0"/>
          <a:endParaRPr lang="sk-SK" noProof="0" dirty="0"/>
        </a:p>
      </dgm:t>
    </dgm:pt>
    <dgm:pt modelId="{6A247073-EC2F-4AB5-A8C2-BFBCFF89A4BC}" type="sibTrans" cxnId="{4FFDD524-20C5-4A97-8759-552E24B13145}">
      <dgm:prSet/>
      <dgm:spPr/>
      <dgm:t>
        <a:bodyPr rtlCol="0"/>
        <a:lstStyle/>
        <a:p>
          <a:pPr rtl="0"/>
          <a:endParaRPr lang="sk-SK" noProof="0" dirty="0"/>
        </a:p>
      </dgm:t>
    </dgm:pt>
    <dgm:pt modelId="{672E524D-AE9F-4BC2-85C2-0551A46A2368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06F92D0F-BA7C-4371-AC94-AAE3D8A83FF2}" type="parTrans" cxnId="{F12C13BF-E46D-464F-9303-4A688027249B}">
      <dgm:prSet/>
      <dgm:spPr/>
      <dgm:t>
        <a:bodyPr rtlCol="0"/>
        <a:lstStyle/>
        <a:p>
          <a:pPr rtl="0"/>
          <a:endParaRPr lang="sk-SK" noProof="0" dirty="0"/>
        </a:p>
      </dgm:t>
    </dgm:pt>
    <dgm:pt modelId="{D56E4B94-C2F5-4070-BFAC-1CB0DCB34B05}" type="sibTrans" cxnId="{F12C13BF-E46D-464F-9303-4A688027249B}">
      <dgm:prSet/>
      <dgm:spPr/>
      <dgm:t>
        <a:bodyPr rtlCol="0"/>
        <a:lstStyle/>
        <a:p>
          <a:pPr rtl="0"/>
          <a:endParaRPr lang="sk-SK" noProof="0" dirty="0"/>
        </a:p>
      </dgm:t>
    </dgm:pt>
    <dgm:pt modelId="{B6750297-69D2-436A-989E-0AA81A9DF788}">
      <dgm:prSet phldrT="[Text]"/>
      <dgm:spPr/>
      <dgm:t>
        <a:bodyPr rtlCol="0"/>
        <a:lstStyle/>
        <a:p>
          <a:pPr rtl="0"/>
          <a:r>
            <a:rPr lang="sk-SK" noProof="0" dirty="0"/>
            <a:t>Položka</a:t>
          </a:r>
        </a:p>
      </dgm:t>
    </dgm:pt>
    <dgm:pt modelId="{0F7F63C8-BB26-46C8-9F76-A91D5A713A59}" type="parTrans" cxnId="{5DB41A54-95F1-4BE0-AC8F-9D06E91FF502}">
      <dgm:prSet/>
      <dgm:spPr/>
      <dgm:t>
        <a:bodyPr rtlCol="0"/>
        <a:lstStyle/>
        <a:p>
          <a:pPr rtl="0"/>
          <a:endParaRPr lang="sk-SK" noProof="0" dirty="0"/>
        </a:p>
      </dgm:t>
    </dgm:pt>
    <dgm:pt modelId="{C8BA1F4C-E906-4404-8BEF-B4C730EEA2D9}" type="sibTrans" cxnId="{5DB41A54-95F1-4BE0-AC8F-9D06E91FF502}">
      <dgm:prSet/>
      <dgm:spPr/>
      <dgm:t>
        <a:bodyPr rtlCol="0"/>
        <a:lstStyle/>
        <a:p>
          <a:pPr rtl="0"/>
          <a:endParaRPr lang="sk-SK" noProof="0" dirty="0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F258FD-D1EC-4D06-9C56-BCC70A6BDDCB}" type="pres">
      <dgm:prSet presAssocID="{3E302E9D-FAE8-47DC-94C6-3C32948DDC58}" presName="centerShape" presStyleLbl="node0" presStyleIdx="0" presStyleCnt="1"/>
      <dgm:spPr/>
    </dgm:pt>
    <dgm:pt modelId="{A3C38A0F-52EA-493F-8BD7-EAEC1AE99CB6}" type="pres">
      <dgm:prSet presAssocID="{4A94DC72-3913-4A63-A376-2160E1199692}" presName="parTrans" presStyleLbl="sibTrans2D1" presStyleIdx="0" presStyleCnt="4"/>
      <dgm:spPr/>
    </dgm:pt>
    <dgm:pt modelId="{F13507E5-6F28-4202-95F3-A3C56E25B301}" type="pres">
      <dgm:prSet presAssocID="{4A94DC72-3913-4A63-A376-2160E1199692}" presName="connectorText" presStyleLbl="sibTrans2D1" presStyleIdx="0" presStyleCnt="4"/>
      <dgm:spPr/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</dgm:pt>
    <dgm:pt modelId="{6692948A-20AD-4E18-B833-65A5C7A04432}" type="pres">
      <dgm:prSet presAssocID="{80D8E021-65F4-4C16-B563-A60F95C9C20A}" presName="parTrans" presStyleLbl="sibTrans2D1" presStyleIdx="1" presStyleCnt="4"/>
      <dgm:spPr/>
    </dgm:pt>
    <dgm:pt modelId="{03D79A97-AA58-4F67-8F80-27E5F9CBC896}" type="pres">
      <dgm:prSet presAssocID="{80D8E021-65F4-4C16-B563-A60F95C9C20A}" presName="connectorText" presStyleLbl="sibTrans2D1" presStyleIdx="1" presStyleCnt="4"/>
      <dgm:spPr/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</dgm:pt>
    <dgm:pt modelId="{6F0CD613-B859-42A2-B779-B689A9C2E97D}" type="pres">
      <dgm:prSet presAssocID="{06F92D0F-BA7C-4371-AC94-AAE3D8A83FF2}" presName="parTrans" presStyleLbl="sibTrans2D1" presStyleIdx="2" presStyleCnt="4"/>
      <dgm:spPr/>
    </dgm:pt>
    <dgm:pt modelId="{E892800B-F5E1-4AF3-A0AF-EEF4DF30EC5E}" type="pres">
      <dgm:prSet presAssocID="{06F92D0F-BA7C-4371-AC94-AAE3D8A83FF2}" presName="connectorText" presStyleLbl="sibTrans2D1" presStyleIdx="2" presStyleCnt="4"/>
      <dgm:spPr/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</dgm:pt>
    <dgm:pt modelId="{BCFDFF25-F2E7-48EE-9D65-A9BA155A4ACB}" type="pres">
      <dgm:prSet presAssocID="{0F7F63C8-BB26-46C8-9F76-A91D5A713A59}" presName="parTrans" presStyleLbl="sibTrans2D1" presStyleIdx="3" presStyleCnt="4"/>
      <dgm:spPr/>
    </dgm:pt>
    <dgm:pt modelId="{8DBD129C-C7A8-4A4C-91AC-BED930E0B115}" type="pres">
      <dgm:prSet presAssocID="{0F7F63C8-BB26-46C8-9F76-A91D5A713A59}" presName="connectorText" presStyleLbl="sibTrans2D1" presStyleIdx="3" presStyleCnt="4"/>
      <dgm:spPr/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</dgm:pt>
  </dgm:ptLst>
  <dgm:cxnLst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noProof="0" dirty="0"/>
            <a:t>Položka</a:t>
          </a:r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700" kern="1200" noProof="0" dirty="0"/>
            <a:t>Text</a:t>
          </a:r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noProof="0" dirty="0"/>
            <a:t>Položka</a:t>
          </a:r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700" kern="1200" noProof="0" dirty="0"/>
            <a:t>Text</a:t>
          </a:r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noProof="0" dirty="0"/>
            <a:t>Položka</a:t>
          </a:r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700" kern="1200" noProof="0" dirty="0"/>
            <a:t>Text</a:t>
          </a:r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noProof="0" dirty="0"/>
            <a:t>Položka</a:t>
          </a:r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700" kern="1200" noProof="0" dirty="0"/>
            <a:t>Text</a:t>
          </a:r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noProof="0" dirty="0"/>
            <a:t>Položka</a:t>
          </a:r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700" kern="1200" noProof="0" dirty="0"/>
            <a:t>Text</a:t>
          </a:r>
        </a:p>
      </dsp:txBody>
      <dsp:txXfrm>
        <a:off x="8113887" y="678435"/>
        <a:ext cx="1391903" cy="2241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noProof="0" dirty="0"/>
            <a:t>Položka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200" kern="1200" noProof="0" dirty="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noProof="0" dirty="0"/>
            <a:t>Položka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200" kern="1200" noProof="0" dirty="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noProof="0" dirty="0"/>
            <a:t>Položka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200" kern="1200" noProof="0" dirty="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noProof="0" dirty="0"/>
            <a:t>Položka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200" kern="1200" noProof="0" dirty="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noProof="0" dirty="0"/>
            <a:t>Položka</a:t>
          </a:r>
        </a:p>
      </dsp:txBody>
      <dsp:txXfrm>
        <a:off x="1146391" y="1464904"/>
        <a:ext cx="669053" cy="669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36252A-4BBF-42BC-ABC2-0BD9A185B04C}" type="datetime1">
              <a:rPr lang="sk-SK" smtClean="0"/>
              <a:t>10.09.2021</a:t>
            </a:fld>
            <a:endParaRPr lang="sk-SK"/>
          </a:p>
        </p:txBody>
      </p:sp>
      <p:sp>
        <p:nvSpPr>
          <p:cNvPr id="4" name="Zástupný symbol päty 3">
            <a:extLst>
              <a:ext uri="{FF2B5EF4-FFF2-40B4-BE49-F238E27FC236}">
                <a16:creationId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>
            <a:extLst>
              <a:ext uri="{FF2B5EF4-FFF2-40B4-BE49-F238E27FC236}">
                <a16:creationId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noProof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9E0670-D09B-40BF-B3F1-78A2775F9553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-SK"/>
              <a:t>Túto šablónu sme vytvorili, aby mal každý člen projektového tímu snímky s vlastným motívom. Členovia, takto pridáte novú snímku iba do svojej kolekcie: </a:t>
            </a:r>
          </a:p>
          <a:p>
            <a:pPr rtl="0"/>
            <a:br>
              <a:rPr lang="sk-SK"/>
            </a:br>
            <a:r>
              <a:rPr lang="sk-SK"/>
              <a:t>Označte, kam chcete snímku pridať: Vyberte existujúcu na table miniatúr, kliknite na tlačidlo Nová snímka a potom vyberte rozloženie. Na novej snímke sa použije rovnaký motív ako na ostatných vo vašej kolekcii. </a:t>
            </a:r>
          </a:p>
          <a:p>
            <a:pPr rtl="0"/>
            <a:endParaRPr lang="sk-SK"/>
          </a:p>
          <a:p>
            <a:pPr rtl="0"/>
            <a:r>
              <a:rPr lang="sk-SK"/>
              <a:t>Opatrne! Nenahnevajte ostatných prezentujúcich tým, že im zmeníte ich motív. Môže sa to stať, ak vyberiete iný motív z karty Návrh, ktorý na tento vzhľad zmení všetky snímky v prezentácii.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7" name="Zástupný symbol obrázka snímky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93800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6723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Kliknite sem a 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D27229-C34F-4398-A70C-58C481003CCF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819AC-72E2-4E39-950C-14AEC99AF632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C7512-1E56-479F-9F43-FD811D6448F3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ázok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Obdĺžnik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bdĺžni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93E6CE-9470-437A-93F7-EF6CEE17964E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sp>
        <p:nvSpPr>
          <p:cNvPr id="16" name="Textové pol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ové pol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ázok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bdĺžni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9FE76C-7589-44BC-90EF-383ED19B99C1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ok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ázok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Obdĺžnik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Obdĺžni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7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8" name="Zástupný symbol textu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9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0" name="Zástupný symbol textu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1" name="Zástupný symbol textu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A19BC6-BBC6-4B8D-A731-6D3DF28E42F9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ĺpec s 3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o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ĺžn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9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0" name="Zástupný symbol obrázka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1" name="Zástupný symbol textu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2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3" name="Zástupný symbol obrázka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4" name="Zástupný symbol textu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5" name="Zástupný symbol textu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6" name="Zástupný symbol obrázka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7" name="Zástupný symbol textu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937C98-BFB2-4609-8C82-049C721C23D6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4AB809-CE98-41A2-BA72-E6E6CD3050E9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Obdĺžni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705C94DF-833B-4EE8-831F-66BC01F5148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Kliknite sem a 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B13E05-7775-44FD-93CA-FBD45CD7A758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o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ĺžn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7E782B-4A77-4914-AB46-100454A52779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o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ĺžn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F376F8-6D51-41FB-BAD9-DA3CD2FB029F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8CB16A-32E1-4163-BD06-06E33EAA8204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4E96E0-991C-442E-BB88-3D6461CC286C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ázok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Obdĺžnik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ĺžni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F0854B-E980-4D10-B37B-5D033FAC9D33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ázok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bdĺžni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751AF4-F451-40A4-95AF-D2BF01C9C83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F303A9-076A-4CF9-B429-806E0225B33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627574-DF3E-4E48-89C5-239E6C6E9EF2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0F6BFE-71A3-4946-91F1-520F0D571F3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612E88-5715-4756-AEB4-EA3560B91BD8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FBF717-F508-4477-843C-5485D11BC81E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ázok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Obdĺžnik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bdĺžni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51646A-D0F6-49F6-8130-EA186803179F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sp>
        <p:nvSpPr>
          <p:cNvPr id="16" name="Textové pol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ové pol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D0199D-235D-400E-B194-61F5302A698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ázok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bdĺžni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123C6-161C-4C4F-B0E7-E82E9E25576E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ok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ázok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Obdĺžnik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Obdĺžni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7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8" name="Zástupný symbol textu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9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0" name="Zástupný symbol textu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1" name="Zástupný symbol textu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BC6521-631C-43FB-ACB4-B414D7AE4ADB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ĺpec s 3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o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ĺžn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9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0" name="Zástupný symbol obrázka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1" name="Zástupný symbol textu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2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3" name="Zástupný symbol obrázka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4" name="Zástupný symbol textu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5" name="Zástupný symbol textu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6" name="Zástupný symbol obrázka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7" name="Zástupný symbol textu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E5768E-6A48-4A82-80F5-26E7BA9A6B0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916193-51D3-44BC-8DAD-BCDE870B0BAE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Obdĺžni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30F2C1E5-6A50-4CA4-8AA1-66D1339B0E04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Kliknite sem a 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89B417-85A8-4F0F-AF82-71044F1CB4A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o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ĺžn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11CAB0-B083-4D58-9600-A9E5A5B5E667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4D1F0E-BE9A-46A9-938E-7C8F16335EE9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B54581-B7CA-437D-AED8-BB0B7E14E2B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ázok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Obdĺžnik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ĺžni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520B24-AF44-4978-878F-E7151DD6A9EE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7B54D4-1C92-437B-90C2-92521DC16783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ázok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bdĺžni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DFCBEC-979F-4558-8997-EE1AAA94D913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BBB8FE-470C-4BD2-9CDD-469648C79444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E929B0-DC48-41ED-AA99-5D3BA67C2016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BD6203-2E74-481C-9F3F-258AA1D2B997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07283C-2A55-4163-BBA6-E4ACC9FC5879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65A296-DE77-4BAF-8DC8-183C01FB8A4E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ázok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Obdĺžnik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bdĺžni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0A3FFE-8587-4246-94DD-E7279E839B2D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sp>
        <p:nvSpPr>
          <p:cNvPr id="16" name="Textové pol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ové pol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ázok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bdĺžni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7BDF4C-58EF-464C-AA50-E71A162219E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ok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ázok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Obdĺžnik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Obdĺžni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7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8" name="Zástupný symbol textu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9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0" name="Zástupný symbol textu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1" name="Zástupný symbol textu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C2629C-DF47-44EE-AD33-1E53FF051EDD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ĺpec s 3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o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ĺžn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9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0" name="Zástupný symbol obrázka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1" name="Zástupný symbol textu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2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3" name="Zástupný symbol obrázka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4" name="Zástupný symbol textu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5" name="Zástupný symbol textu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6" name="Zástupný symbol obrázka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7" name="Zástupný symbol textu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851568-AF26-40ED-9AA3-5DA782CA7294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ázok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Obdĺžnik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ĺžni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C6774B-4D6E-4F0B-844E-C013AAFFE687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F4B8AD-64A2-4171-A3E0-DB5754AFBF33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Obdĺžni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762698D1-0EE7-4A7D-A3CB-F46D49F81CB1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Kliknite sem a 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280418-695D-46C7-B704-7B98EFFBAAA6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o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ĺžn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2644FB-80B1-4B00-B109-5796C5A11525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499902-04C5-4624-87C8-6C5214EB8BAD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92A9E0-FD28-4ABC-B568-92CDCFF39147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ázok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Obdĺžnik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ĺžni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DBFD45-E9B2-46F0-B77B-F9BB58CBE63D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ázok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bdĺžni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13A431-5CC7-4790-9778-75B91AF00ECD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AEB1B7-297A-4467-A8BE-DF66DF2307AF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550A3C-1A45-4187-BD70-F868785E3AA9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ázok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bdĺžni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25DC34-49CD-42FA-B8EF-9E0C15E13F32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1E124D-8CDE-42DA-A042-157F0B9BEE8E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46BBCE-5592-4AD2-8DC3-CB535B10C9A1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184565-5366-4261-9334-3B9822E70E3A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ázok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Obdĺžnik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bdĺžni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4A625B-AB27-47CF-9B8B-36079DD1E316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sp>
        <p:nvSpPr>
          <p:cNvPr id="16" name="Textové pol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ové pol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ázok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bdĺžni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55E6B0-B563-44BD-AFAF-10E5856291C8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ok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ázok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Obdĺžnik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Obdĺžni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7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8" name="Zástupný symbol textu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9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0" name="Zástupný symbol textu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1" name="Zástupný symbol textu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311D68-2D14-444B-ACE4-ACFE25CAED30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ĺpec s 3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o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ĺžn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Nadpis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9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0" name="Zástupný symbol obrázka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1" name="Zástupný symbol textu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2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3" name="Zástupný symbol obrázka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4" name="Zástupný symbol textu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5" name="Zástupný symbol textu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26" name="Zástupný symbol obrázka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27" name="Zástupný symbol textu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EF1E5F-B2BA-4A04-9C2D-E7F4514577F3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ázo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7E96B9-9383-4540-92EE-1BE7E670FB74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Obdĺžni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D1F9B7CA-F83A-457F-868F-1D0FED4DEFC8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56835C-F651-493B-9645-87F70A2F3CFD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214941-1CAE-45DC-A078-B424D0647A4B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o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5AA802-4285-4E70-A79B-CDC8493B60CD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958453-BA8C-463B-80EC-C20754C53856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4F1085D-7EBC-41EC-A0ED-726D785C0671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009BF98-6CA8-4696-8B54-5CBD316E5E07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0BA5D0E-0AD7-4902-8437-AEF56C5C9902}" type="datetime1">
              <a:rPr lang="sk-SK" noProof="0" smtClean="0"/>
              <a:t>10.09.2021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/>
              <a:t>Názov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sk-SK"/>
              <a:t>Trieda, číslo</a:t>
            </a:r>
          </a:p>
          <a:p>
            <a:pPr rtl="0"/>
            <a:r>
              <a:rPr lang="sk-SK"/>
              <a:t>Vyučujúci</a:t>
            </a:r>
          </a:p>
          <a:p>
            <a:pPr rtl="0"/>
            <a:r>
              <a:rPr lang="sk-SK"/>
              <a:t>Meno členov skupiny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/>
              <a:t>Druhá oblasť výskumu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k-SK"/>
              <a:t>Meno člena skupiny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Podporný obsah</a:t>
            </a:r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-SK"/>
              <a:t>Nadpis	</a:t>
            </a:r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  <a:p>
            <a:pPr rtl="0"/>
            <a:endParaRPr lang="sk-SK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sk-SK"/>
              <a:t>Nadpis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  <a:p>
            <a:pPr rtl="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Podporný obsah</a:t>
            </a:r>
          </a:p>
        </p:txBody>
      </p:sp>
      <p:graphicFrame>
        <p:nvGraphicFramePr>
          <p:cNvPr id="14" name="Zástupný symbol obsahu 13" title="Diagram s rozbiehajúcimi sa lúčmi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217659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ástupný symbol textu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sk-SK" dirty="0"/>
              <a:t>Voliteľný text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Podporný obsah</a:t>
            </a:r>
          </a:p>
        </p:txBody>
      </p:sp>
      <p:graphicFrame>
        <p:nvGraphicFramePr>
          <p:cNvPr id="4" name="Zástupný symbol obsahu 3" title="Vzorová tabuľka so 4 stĺpcami a 5 riadkami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032106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Nadpis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Nadpis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Nadpis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Nadpis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noProof="0" dirty="0"/>
                        <a:t>Text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/>
              <a:t>Tretia oblasť výskumu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k-SK"/>
              <a:t>Meno člena skupiny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Podporný obsah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-SK"/>
              <a:t>Nadpis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sk-SK"/>
              <a:t>Nadpis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  <a:p>
            <a:pPr rtl="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Zistenia o údajoch</a:t>
            </a:r>
          </a:p>
        </p:txBody>
      </p:sp>
      <p:graphicFrame>
        <p:nvGraphicFramePr>
          <p:cNvPr id="6" name="Zástupný symbol obsahu 5" title="Vzorový čiarový graf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184759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Údaje</a:t>
            </a:r>
            <a:br>
              <a:rPr lang="sk-SK" dirty="0"/>
            </a:br>
            <a:r>
              <a:rPr lang="sk-SK" dirty="0"/>
              <a:t>Zistenia</a:t>
            </a:r>
          </a:p>
        </p:txBody>
      </p:sp>
      <p:graphicFrame>
        <p:nvGraphicFramePr>
          <p:cNvPr id="7" name="Zástupný symbol obsahu 6" title="Voliteľný koláčový graf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009750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ástupný symbol textu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sk-SK" dirty="0"/>
              <a:t>Voliteľný text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/>
              <a:t>Súhrn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k-SK"/>
              <a:t>Voliteľný text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Záver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k-SK"/>
              <a:t>Stručné zhrnutie zistení založených na výskume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Program/téma: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k-SK"/>
              <a:t>Popis projektu</a:t>
            </a:r>
          </a:p>
          <a:p>
            <a:pPr rtl="0"/>
            <a:r>
              <a:rPr lang="sk-SK"/>
              <a:t>Metodológia projektu</a:t>
            </a:r>
          </a:p>
          <a:p>
            <a:pPr rtl="0"/>
            <a:r>
              <a:rPr lang="sk-SK"/>
              <a:t>Kľúčové zistenia/výsledky</a:t>
            </a:r>
          </a:p>
          <a:p>
            <a:pPr rtl="0"/>
            <a:r>
              <a:rPr lang="sk-SK"/>
              <a:t>Analýza výskumu</a:t>
            </a:r>
          </a:p>
          <a:p>
            <a:pPr rtl="0"/>
            <a:r>
              <a:rPr lang="sk-SK"/>
              <a:t>Záver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Dodatok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k-SK"/>
              <a:t>Citované diela</a:t>
            </a:r>
          </a:p>
          <a:p>
            <a:pPr rtl="0"/>
            <a:r>
              <a:rPr lang="sk-SK"/>
              <a:t>Ďalšie podporné údaje</a:t>
            </a:r>
          </a:p>
          <a:p>
            <a:pPr rtl="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Popis projektu</a:t>
            </a: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-SK"/>
              <a:t>Cieľ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sk-SK"/>
              <a:t>Sem pridajte svoj cieľ</a:t>
            </a:r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sk-SK"/>
              <a:t>Výsledky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sk-SK"/>
              <a:t>Sem pridajte svoje výsledky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Proces/metodológia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k-SK"/>
              <a:t>Postup</a:t>
            </a:r>
          </a:p>
          <a:p>
            <a:pPr rtl="0"/>
            <a:r>
              <a:rPr lang="sk-SK"/>
              <a:t>Kľúčové predpoklady</a:t>
            </a:r>
          </a:p>
          <a:p>
            <a:pPr rtl="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Kľúčové zistenia/výsledky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k-SK"/>
              <a:t>Výsledok 1</a:t>
            </a:r>
          </a:p>
          <a:p>
            <a:pPr rtl="0"/>
            <a:r>
              <a:rPr lang="sk-SK"/>
              <a:t>Výsledok 2</a:t>
            </a:r>
          </a:p>
          <a:p>
            <a:pPr rtl="0"/>
            <a:r>
              <a:rPr lang="sk-SK"/>
              <a:t>Výsledok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/>
              <a:t>Prvá oblasť výskumu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k-SK"/>
              <a:t>Meno člena skupiny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Podporný obsah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-SK"/>
              <a:t>Nadpis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sk-SK"/>
              <a:t>Nadpis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  <a:p>
            <a:pPr rtl="0"/>
            <a:r>
              <a:rPr lang="sk-SK"/>
              <a:t>Položka v zozname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Podporný obsah</a:t>
            </a:r>
          </a:p>
        </p:txBody>
      </p:sp>
      <p:graphicFrame>
        <p:nvGraphicFramePr>
          <p:cNvPr id="5" name="Zástupný symbol obsahu 4" title="Podrobný diagram procesu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944718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Zistenia o údajoch</a:t>
            </a:r>
          </a:p>
        </p:txBody>
      </p:sp>
      <p:graphicFrame>
        <p:nvGraphicFramePr>
          <p:cNvPr id="7" name="Zástupný symbol obsahu 6" title="Vzorový skupinový stĺpcový graf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99120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333</Words>
  <PresentationFormat>Širokouhlá</PresentationFormat>
  <Paragraphs>131</Paragraphs>
  <Slides>20</Slides>
  <Notes>20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4</vt:i4>
      </vt:variant>
      <vt:variant>
        <vt:lpstr>Nadpisy snímok</vt:lpstr>
      </vt:variant>
      <vt:variant>
        <vt:i4>20</vt:i4>
      </vt:variant>
    </vt:vector>
  </HeadingPairs>
  <TitlesOfParts>
    <vt:vector size="27" baseType="lpstr">
      <vt:lpstr>Arial</vt:lpstr>
      <vt:lpstr>Calibri</vt:lpstr>
      <vt:lpstr>Trebuchet MS</vt:lpstr>
      <vt:lpstr>Berlín</vt:lpstr>
      <vt:lpstr>1_Berlin</vt:lpstr>
      <vt:lpstr>2_Berlin</vt:lpstr>
      <vt:lpstr>3_Berlin</vt:lpstr>
      <vt:lpstr>Názov projektu</vt:lpstr>
      <vt:lpstr>Program/téma:</vt:lpstr>
      <vt:lpstr>Popis projektu</vt:lpstr>
      <vt:lpstr>Proces/metodológia</vt:lpstr>
      <vt:lpstr>Kľúčové zistenia/výsledky</vt:lpstr>
      <vt:lpstr>Prvá oblasť výskumu</vt:lpstr>
      <vt:lpstr>Podporný obsah</vt:lpstr>
      <vt:lpstr>Podporný obsah</vt:lpstr>
      <vt:lpstr>Zistenia o údajoch</vt:lpstr>
      <vt:lpstr>Druhá oblasť výskumu</vt:lpstr>
      <vt:lpstr>Podporný obsah</vt:lpstr>
      <vt:lpstr>Podporný obsah</vt:lpstr>
      <vt:lpstr>Podporný obsah</vt:lpstr>
      <vt:lpstr>Tretia oblasť výskumu</vt:lpstr>
      <vt:lpstr>Podporný obsah</vt:lpstr>
      <vt:lpstr>Zistenia o údajoch</vt:lpstr>
      <vt:lpstr>Údaje Zistenia</vt:lpstr>
      <vt:lpstr>Súhrn projektu</vt:lpstr>
      <vt:lpstr>Záver</vt:lpstr>
      <vt:lpstr>Dodatok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2014-04-17T23:07:25Z</dcterms:created>
  <dcterms:modified xsi:type="dcterms:W3CDTF">2021-09-10T06:11:42Z</dcterms:modified>
</cp:coreProperties>
</file>