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512" autoAdjust="0"/>
  </p:normalViewPr>
  <p:slideViewPr>
    <p:cSldViewPr snapToGrid="0">
      <p:cViewPr varScale="1">
        <p:scale>
          <a:sx n="91" d="100"/>
          <a:sy n="91" d="100"/>
        </p:scale>
        <p:origin x="182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k-SK"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k-SK" sz="1200"/>
            </a:lvl1pPr>
          </a:lstStyle>
          <a:p>
            <a:fld id="{839880B6-B89B-4C5F-BC86-952B8E284DDC}" type="datetime1">
              <a:rPr lang="sk-SK" smtClean="0"/>
              <a:t>21. 11. 2013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k-SK"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k-SK" sz="1200"/>
            </a:lvl1pPr>
          </a:lstStyle>
          <a:p>
            <a:fld id="{89ED90CB-459C-4B12-B364-B0CA1993A9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k-SK"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k-SK" sz="1200"/>
            </a:lvl1pPr>
          </a:lstStyle>
          <a:p>
            <a:fld id="{D6DBB0E8-04D3-4280-A272-D84A5DE78CB9}" type="datetime1">
              <a:rPr lang="sk-SK" smtClean="0"/>
              <a:pPr/>
              <a:t>21. 11. 2013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 smtClean="0"/>
              <a:t>Upravte štýl predlohy textu.</a:t>
            </a:r>
            <a:endParaRPr lang="sk-SK" dirty="0"/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k-SK"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k-SK" sz="1200"/>
            </a:lvl1pPr>
          </a:lstStyle>
          <a:p>
            <a:fld id="{4E5863F8-513E-44B9-9F9C-A7685A64A6A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Chcete vytvoriť iný pozdrav? Ak chcete vytvoriť vlastný pozdrav, stačí vybrať text a zadať správu.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7" name="Zástupný symbol obrazu snímky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nkajšia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Skupina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Skupina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Ovál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Voľný tvar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11" name="Skupina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Ovál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3" name="Voľný tvar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15" name="Skupina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Ovál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7" name="Voľný tvar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18" name="Skupina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Ovál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0" name="Voľný tvar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1" name="Skupina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Ovál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3" name="Voľný tvar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4" name="Skupina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Ovál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6" name="Voľný tvar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7" name="Skupina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Ovál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9" name="Voľný tvar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30" name="Skupina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Ovál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2" name="Voľný tvar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33" name="Skupina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Ovál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5" name="Voľný tvar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36" name="Skupina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Ovál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8" name="Voľný tvar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39" name="Skupina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Ovál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1" name="Voľný tvar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42" name="Skupina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Ovál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4" name="Voľný tvar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45" name="Skupina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Ovál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7" name="Voľný tvar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sp>
        <p:nvSpPr>
          <p:cNvPr id="2" name="Nadpis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/>
          <a:lstStyle>
            <a:lvl1pPr algn="l" latinLnBrk="0">
              <a:defRPr lang="sk-SK" sz="6600">
                <a:solidFill>
                  <a:schemeClr val="bg1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</a:t>
            </a:r>
            <a:r>
              <a:rPr lang="sk-SK" dirty="0"/>
              <a:t>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k-SK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9330-4AFE-4C08-A759-A5E6D94DEFD9}" type="datetime1">
              <a:rPr lang="sk-SK" smtClean="0"/>
              <a:pPr/>
              <a:t>21. 11. 2013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k-SK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k-SK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sk-SK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sk-SK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k-SK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k-SK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777240" rtl="0" eaLnBrk="1" latinLnBrk="0" hangingPunct="1"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sk-SK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5200" dirty="0"/>
              <a:t>Všetko najlepšie k narodeninám!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rodeninový pozdrav s batikovým vzorom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Vlastná</PresentationFormat>
  <Paragraphs>3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Impact</vt:lpstr>
      <vt:lpstr>Narodeninový pozdrav s batikovým vzorom</vt:lpstr>
      <vt:lpstr>Všetko najlepšie k narodeninám!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2013-05-02T14:44:20Z</dcterms:created>
  <dcterms:modified xsi:type="dcterms:W3CDTF">2013-11-21T08:18:42Z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