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51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6429976"/>
        <c:axId val="106368752"/>
      </c:barChart>
      <c:catAx>
        <c:axId val="10642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6368752"/>
        <c:crosses val="autoZero"/>
        <c:auto val="1"/>
        <c:lblAlgn val="ctr"/>
        <c:lblOffset val="100"/>
        <c:noMultiLvlLbl val="0"/>
      </c:catAx>
      <c:valAx>
        <c:axId val="10636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642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B5DBE733-58F8-4033-8CFB-FFFFE640A03E}">
      <dgm:prSet phldrT="[Text]"/>
      <dgm:spPr/>
      <dgm:t>
        <a:bodyPr/>
        <a:lstStyle/>
        <a:p>
          <a:r>
            <a:rPr lang="sk-SK"/>
            <a:t>Skupina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sk-SK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sk-SK"/>
        </a:p>
      </dgm:t>
    </dgm:pt>
    <dgm:pt modelId="{7059DE91-9AC2-4DEF-838F-907CE8D68548}">
      <dgm:prSet phldrT="[Text]"/>
      <dgm:spPr/>
      <dgm:t>
        <a:bodyPr/>
        <a:lstStyle/>
        <a:p>
          <a:r>
            <a:rPr lang="sk-SK"/>
            <a:t>Úloha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sk-SK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sk-SK"/>
        </a:p>
      </dgm:t>
    </dgm:pt>
    <dgm:pt modelId="{32B965C3-1914-4CF4-8E5B-4E6519B2EB6B}">
      <dgm:prSet phldrT="[Text]"/>
      <dgm:spPr/>
      <dgm:t>
        <a:bodyPr/>
        <a:lstStyle/>
        <a:p>
          <a:r>
            <a:rPr lang="sk-SK"/>
            <a:t>Úloha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sk-SK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sk-SK"/>
        </a:p>
      </dgm:t>
    </dgm:pt>
    <dgm:pt modelId="{A334F331-6DC7-4A23-B461-6B3A5D212575}">
      <dgm:prSet phldrT="[Text]"/>
      <dgm:spPr/>
      <dgm:t>
        <a:bodyPr/>
        <a:lstStyle/>
        <a:p>
          <a:r>
            <a:rPr lang="sk-SK"/>
            <a:t>Úloha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sk-SK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sk-SK"/>
        </a:p>
      </dgm:t>
    </dgm:pt>
    <dgm:pt modelId="{3ED00B4E-3800-4316-8925-76FCA9E723E2}">
      <dgm:prSet phldrT="[Text]"/>
      <dgm:spPr/>
      <dgm:t>
        <a:bodyPr/>
        <a:lstStyle/>
        <a:p>
          <a:r>
            <a:rPr lang="sk-SK"/>
            <a:t>Úloha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sk-SK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sk-SK"/>
        </a:p>
      </dgm:t>
    </dgm:pt>
    <dgm:pt modelId="{B9F01F5C-B9D1-43F7-B044-400EA49DB08C}">
      <dgm:prSet phldrT="[Text]"/>
      <dgm:spPr/>
      <dgm:t>
        <a:bodyPr/>
        <a:lstStyle/>
        <a:p>
          <a:r>
            <a:rPr lang="sk-SK" dirty="0"/>
            <a:t>Úloha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sk-SK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sk-SK"/>
        </a:p>
      </dgm:t>
    </dgm:pt>
    <dgm:pt modelId="{BCEF7F53-FE75-4BB5-9299-06D915C50A63}">
      <dgm:prSet phldrT="[Text]"/>
      <dgm:spPr/>
      <dgm:t>
        <a:bodyPr/>
        <a:lstStyle/>
        <a:p>
          <a:r>
            <a:rPr lang="sk-SK"/>
            <a:t>Úloha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sk-SK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sk-SK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sk-SK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sk-SK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sk-SK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sk-SK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sk-SK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sk-SK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sk-SK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sk-SK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sk-SK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sk-SK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sk-SK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sk-SK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sk-SK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/>
            <a:t>Skupina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/>
            <a:t>Úloha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/>
            <a:t>Úloha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/>
            <a:t>Úloha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/>
            <a:t>Úloha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/>
            <a:t>Úloha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/>
            <a:t>Úloha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ťuholníkový kruhový diagram"/>
  <dgm:desc val="Používa sa na zobrazenie sekvenčného procesu, ktorý sa týka ústrednej myšlienky alebo motívu. Obmedzenie na šesť tvarov úrovne 2. Najlepšie funguje s malým množstvom textu. Nepoužitý text sa nezobrazí, po prepnutí rozložení však zostáva k dispozícii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34475077-A074-4E8C-B45E-964494945228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5DE4C80B-8910-445E-8D30-7A590951118B}" type="slidenum">
              <a:rPr lang="sk-SK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6A2B48A4-4B96-49F4-8C25-4C9D06114B2C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5D81F1E7-4EFD-4BFF-B438-FCD52FD36B1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8" name="Priama spojnica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sk-SK" sz="580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sk-SK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sk-SK" sz="2800"/>
            </a:lvl2pPr>
            <a:lvl3pPr marL="914400" indent="0" algn="ctr" latinLnBrk="0">
              <a:buNone/>
              <a:defRPr lang="sk-SK" sz="2400"/>
            </a:lvl3pPr>
            <a:lvl4pPr marL="1371600" indent="0" algn="ctr" latinLnBrk="0">
              <a:buNone/>
              <a:defRPr lang="sk-SK" sz="2000"/>
            </a:lvl4pPr>
            <a:lvl5pPr marL="1828800" indent="0" algn="ctr" latinLnBrk="0">
              <a:buNone/>
              <a:defRPr lang="sk-SK" sz="2000"/>
            </a:lvl5pPr>
            <a:lvl6pPr marL="2286000" indent="0" algn="ctr" latinLnBrk="0">
              <a:buNone/>
              <a:defRPr lang="sk-SK" sz="2000"/>
            </a:lvl6pPr>
            <a:lvl7pPr marL="2743200" indent="0" algn="ctr" latinLnBrk="0">
              <a:buNone/>
              <a:defRPr lang="sk-SK" sz="2000"/>
            </a:lvl7pPr>
            <a:lvl8pPr marL="3200400" indent="0" algn="ctr" latinLnBrk="0">
              <a:buNone/>
              <a:defRPr lang="sk-SK" sz="2000"/>
            </a:lvl8pPr>
            <a:lvl9pPr marL="3657600" indent="0" algn="ctr" latinLnBrk="0">
              <a:buNone/>
              <a:defRPr lang="sk-SK" sz="2000"/>
            </a:lvl9pPr>
          </a:lstStyle>
          <a:p>
            <a:r>
              <a:rPr lang="sk-SK" dirty="0"/>
              <a:t>Kliknite sem a upravte štýl predlohy podnadpisov</a:t>
            </a:r>
          </a:p>
        </p:txBody>
      </p:sp>
      <p:pic>
        <p:nvPicPr>
          <p:cNvPr id="9" name="Obrázok 8" descr="Detail skúmaviek" title="Obrázok s vedeckou tematikou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8" name="Priama spojnica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8" name="Priama spojnica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sk-SK" sz="5800" b="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sk-SK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sk-S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k-S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sk-SK" sz="2000"/>
            </a:lvl1pPr>
            <a:lvl2pPr latinLnBrk="0">
              <a:defRPr lang="sk-SK" sz="1800"/>
            </a:lvl2pPr>
            <a:lvl3pPr latinLnBrk="0">
              <a:defRPr lang="sk-SK" sz="1600"/>
            </a:lvl3pPr>
            <a:lvl4pPr latinLnBrk="0">
              <a:defRPr lang="sk-SK" sz="1400"/>
            </a:lvl4pPr>
            <a:lvl5pPr latinLnBrk="0">
              <a:defRPr lang="sk-SK" sz="1400"/>
            </a:lvl5pPr>
            <a:lvl6pPr latinLnBrk="0">
              <a:defRPr lang="sk-SK" sz="1400"/>
            </a:lvl6pPr>
            <a:lvl7pPr latinLnBrk="0">
              <a:defRPr lang="sk-SK" sz="1400"/>
            </a:lvl7pPr>
            <a:lvl8pPr latinLnBrk="0">
              <a:defRPr lang="sk-SK" sz="1400"/>
            </a:lvl8pPr>
            <a:lvl9pPr latinLnBrk="0">
              <a:defRPr lang="sk-SK" sz="14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sk-SK" sz="2000"/>
            </a:lvl1pPr>
            <a:lvl2pPr latinLnBrk="0">
              <a:defRPr lang="sk-SK" sz="1800"/>
            </a:lvl2pPr>
            <a:lvl3pPr latinLnBrk="0">
              <a:defRPr lang="sk-SK" sz="1600"/>
            </a:lvl3pPr>
            <a:lvl4pPr latinLnBrk="0">
              <a:defRPr lang="sk-SK" sz="1400"/>
            </a:lvl4pPr>
            <a:lvl5pPr latinLnBrk="0">
              <a:defRPr lang="sk-SK" sz="1400"/>
            </a:lvl5pPr>
            <a:lvl6pPr latinLnBrk="0">
              <a:defRPr lang="sk-SK" sz="1400"/>
            </a:lvl6pPr>
            <a:lvl7pPr latinLnBrk="0">
              <a:defRPr lang="sk-SK" sz="1400"/>
            </a:lvl7pPr>
            <a:lvl8pPr latinLnBrk="0">
              <a:defRPr lang="sk-SK" sz="1400"/>
            </a:lvl8pPr>
            <a:lvl9pPr latinLnBrk="0">
              <a:defRPr lang="sk-SK" sz="14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k-SK" sz="2400" b="0"/>
            </a:lvl1pPr>
            <a:lvl2pPr marL="457200" indent="0" latinLnBrk="0">
              <a:buNone/>
              <a:defRPr lang="sk-SK" sz="2000" b="1"/>
            </a:lvl2pPr>
            <a:lvl3pPr marL="914400" indent="0" latinLnBrk="0">
              <a:buNone/>
              <a:defRPr lang="sk-SK" sz="1800" b="1"/>
            </a:lvl3pPr>
            <a:lvl4pPr marL="1371600" indent="0" latinLnBrk="0">
              <a:buNone/>
              <a:defRPr lang="sk-SK" sz="1600" b="1"/>
            </a:lvl4pPr>
            <a:lvl5pPr marL="1828800" indent="0" latinLnBrk="0">
              <a:buNone/>
              <a:defRPr lang="sk-SK" sz="1600" b="1"/>
            </a:lvl5pPr>
            <a:lvl6pPr marL="2286000" indent="0" latinLnBrk="0">
              <a:buNone/>
              <a:defRPr lang="sk-SK" sz="1600" b="1"/>
            </a:lvl6pPr>
            <a:lvl7pPr marL="2743200" indent="0" latinLnBrk="0">
              <a:buNone/>
              <a:defRPr lang="sk-SK" sz="1600" b="1"/>
            </a:lvl7pPr>
            <a:lvl8pPr marL="3200400" indent="0" latinLnBrk="0">
              <a:buNone/>
              <a:defRPr lang="sk-SK" sz="1600" b="1"/>
            </a:lvl8pPr>
            <a:lvl9pPr marL="3657600" indent="0" latinLnBrk="0">
              <a:buNone/>
              <a:defRPr lang="sk-SK"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sk-SK" sz="2000"/>
            </a:lvl1pPr>
            <a:lvl2pPr latinLnBrk="0">
              <a:defRPr lang="sk-SK" sz="20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k-SK" sz="2400" b="0"/>
            </a:lvl1pPr>
            <a:lvl2pPr marL="457200" indent="0" latinLnBrk="0">
              <a:buNone/>
              <a:defRPr lang="sk-SK" sz="2000" b="1"/>
            </a:lvl2pPr>
            <a:lvl3pPr marL="914400" indent="0" latinLnBrk="0">
              <a:buNone/>
              <a:defRPr lang="sk-SK" sz="1800" b="1"/>
            </a:lvl3pPr>
            <a:lvl4pPr marL="1371600" indent="0" latinLnBrk="0">
              <a:buNone/>
              <a:defRPr lang="sk-SK" sz="1600" b="1"/>
            </a:lvl4pPr>
            <a:lvl5pPr marL="1828800" indent="0" latinLnBrk="0">
              <a:buNone/>
              <a:defRPr lang="sk-SK" sz="1600" b="1"/>
            </a:lvl5pPr>
            <a:lvl6pPr marL="2286000" indent="0" latinLnBrk="0">
              <a:buNone/>
              <a:defRPr lang="sk-SK" sz="1600" b="1"/>
            </a:lvl6pPr>
            <a:lvl7pPr marL="2743200" indent="0" latinLnBrk="0">
              <a:buNone/>
              <a:defRPr lang="sk-SK" sz="1600" b="1"/>
            </a:lvl7pPr>
            <a:lvl8pPr marL="3200400" indent="0" latinLnBrk="0">
              <a:buNone/>
              <a:defRPr lang="sk-SK" sz="1600" b="1"/>
            </a:lvl8pPr>
            <a:lvl9pPr marL="3657600" indent="0" latinLnBrk="0">
              <a:buNone/>
              <a:defRPr lang="sk-SK"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sk-SK" sz="2000"/>
            </a:lvl1pPr>
            <a:lvl2pPr latinLnBrk="0">
              <a:defRPr lang="sk-SK" sz="20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ĺžnik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9" name="Priama spojnica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sk-SK" sz="2800" b="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sk-SK" sz="2200"/>
            </a:lvl1pPr>
            <a:lvl2pPr latinLnBrk="0">
              <a:defRPr lang="sk-SK" sz="20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k-SK" sz="16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9" name="Priama spojnica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sk-SK" sz="2800" b="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sk-SK" sz="2400"/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k-SK" sz="16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9" name="Priama spojnica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sk-SK"/>
              <a:pPr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k-SK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k-SK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k-SK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Rozloženie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nadpisu a obsahu so zoznamom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Sem zadajte prvú odrážku</a:t>
            </a:r>
          </a:p>
          <a:p>
            <a:r>
              <a:rPr lang="sk-SK" dirty="0"/>
              <a:t>Sem zadajte druhú odrážku</a:t>
            </a:r>
          </a:p>
          <a:p>
            <a:r>
              <a:rPr lang="sk-SK" dirty="0"/>
              <a:t>Sem zadajte tretiu odrážku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nadpisu a obsahu s grafom</a:t>
            </a:r>
          </a:p>
        </p:txBody>
      </p:sp>
      <p:graphicFrame>
        <p:nvGraphicFramePr>
          <p:cNvPr id="6" name="Zástupný symbol obsahu 5" descr="Skupinový stĺpcový graf" title="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432749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s dvomi obsahmi s tabuľkou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Sem zadajte prvú odrážku</a:t>
            </a:r>
          </a:p>
          <a:p>
            <a:r>
              <a:rPr lang="sk-SK" dirty="0"/>
              <a:t>Sem zadajte druhú odrážku</a:t>
            </a:r>
          </a:p>
          <a:p>
            <a:r>
              <a:rPr lang="sk-SK" dirty="0"/>
              <a:t>Sem zadajte tretiu odrážku</a:t>
            </a:r>
          </a:p>
        </p:txBody>
      </p:sp>
      <p:graphicFrame>
        <p:nvGraphicFramePr>
          <p:cNvPr id="5" name="Zástupný symbol obsahu 4" descr="Vzorová tabuľka s 3 stĺpcami, 4 riadkami" title="Tabuľ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174154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Skupina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Skupina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sk-SK" dirty="0"/>
                        <a:t>Trieda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sk-SK" dirty="0"/>
                        <a:t>Trieda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sk-SK" dirty="0"/>
                        <a:t>Trieda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s dvomi typmi obsahu s grafickými prvkami </a:t>
            </a:r>
            <a:r>
              <a:rPr lang="sk-SK" dirty="0" err="1"/>
              <a:t>SmartArt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Sem zadajte prvú odrážku</a:t>
            </a:r>
          </a:p>
          <a:p>
            <a:r>
              <a:rPr lang="sk-SK" dirty="0"/>
              <a:t>Sem zadajte druhú odrážku</a:t>
            </a:r>
          </a:p>
          <a:p>
            <a:r>
              <a:rPr lang="sk-SK" dirty="0"/>
              <a:t>Sem zadajte tretiu odrážku</a:t>
            </a:r>
          </a:p>
        </p:txBody>
      </p:sp>
      <p:graphicFrame>
        <p:nvGraphicFramePr>
          <p:cNvPr id="19" name="Zástupný symbol obsahu 18" descr="Šesťuholníkový kruhový diagram" title="Grafický prvok 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borná veda 16:9">
  <a:themeElements>
    <a:clrScheme name="OdbornáVeda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90</Words>
  <Application>Microsoft Office PowerPoint</Application>
  <PresentationFormat>Širokouhlá</PresentationFormat>
  <Paragraphs>33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Arial</vt:lpstr>
      <vt:lpstr>Odborná veda 16:9</vt:lpstr>
      <vt:lpstr>Rozloženie nadpisu</vt:lpstr>
      <vt:lpstr>Rozloženie nadpisu a obsahu so zoznamom</vt:lpstr>
      <vt:lpstr>Rozloženie nadpisu a obsahu s grafom</vt:lpstr>
      <vt:lpstr>Rozloženie s dvomi obsahmi s tabuľkou</vt:lpstr>
      <vt:lpstr>Rozloženie s dvomi typmi obsahu s grafickými prvkami SmartArt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2013-04-05T19:51:53Z</dcterms:created>
  <dcterms:modified xsi:type="dcterms:W3CDTF">2013-12-05T06:31:54Z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